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9"/>
  </p:notesMasterIdLst>
  <p:sldIdLst>
    <p:sldId id="256" r:id="rId3"/>
    <p:sldId id="259" r:id="rId4"/>
    <p:sldId id="260" r:id="rId5"/>
    <p:sldId id="271" r:id="rId6"/>
    <p:sldId id="273" r:id="rId7"/>
    <p:sldId id="272" r:id="rId8"/>
    <p:sldId id="274" r:id="rId9"/>
    <p:sldId id="276" r:id="rId10"/>
    <p:sldId id="279" r:id="rId11"/>
    <p:sldId id="280" r:id="rId12"/>
    <p:sldId id="281" r:id="rId13"/>
    <p:sldId id="284" r:id="rId14"/>
    <p:sldId id="287" r:id="rId15"/>
    <p:sldId id="288" r:id="rId16"/>
    <p:sldId id="289" r:id="rId17"/>
    <p:sldId id="290" r:id="rId18"/>
  </p:sldIdLst>
  <p:sldSz cx="9144000" cy="6858000" type="screen4x3"/>
  <p:notesSz cx="6858000" cy="9144000"/>
  <p:defaultTextStyle>
    <a:defPPr>
      <a:defRPr lang="en-US"/>
    </a:defPPr>
    <a:lvl1pPr marL="0" lvl="0" indent="0" algn="l" defTabSz="914400" eaLnBrk="0" fontAlgn="base" latinLnBrk="0" hangingPunct="0">
      <a:lnSpc>
        <a:spcPct val="100000"/>
      </a:lnSpc>
      <a:spcBef>
        <a:spcPct val="0"/>
      </a:spcBef>
      <a:spcAft>
        <a:spcPct val="0"/>
      </a:spcAft>
      <a:buFont typeface="Arial" charset="0"/>
      <a:buNone/>
      <a:defRPr sz="1800" b="0" i="0" u="none" kern="1200" baseline="0">
        <a:solidFill>
          <a:schemeClr val="tx1"/>
        </a:solidFill>
        <a:latin typeface="Arial" charset="0"/>
        <a:ea typeface="宋体" charset="-122"/>
      </a:defRPr>
    </a:lvl1pPr>
    <a:lvl2pPr marL="457200" lvl="1" indent="0" algn="l" defTabSz="914400" eaLnBrk="0" fontAlgn="base" latinLnBrk="0" hangingPunct="0">
      <a:lnSpc>
        <a:spcPct val="100000"/>
      </a:lnSpc>
      <a:spcBef>
        <a:spcPct val="0"/>
      </a:spcBef>
      <a:spcAft>
        <a:spcPct val="0"/>
      </a:spcAft>
      <a:buFont typeface="Arial" charset="0"/>
      <a:buNone/>
      <a:defRPr sz="1800" b="0" i="0" u="none" kern="1200" baseline="0">
        <a:solidFill>
          <a:schemeClr val="tx1"/>
        </a:solidFill>
        <a:latin typeface="Arial" charset="0"/>
        <a:ea typeface="宋体" charset="-122"/>
      </a:defRPr>
    </a:lvl2pPr>
    <a:lvl3pPr marL="914400" lvl="2" indent="0" algn="l" defTabSz="914400" eaLnBrk="0" fontAlgn="base" latinLnBrk="0" hangingPunct="0">
      <a:lnSpc>
        <a:spcPct val="100000"/>
      </a:lnSpc>
      <a:spcBef>
        <a:spcPct val="0"/>
      </a:spcBef>
      <a:spcAft>
        <a:spcPct val="0"/>
      </a:spcAft>
      <a:buFont typeface="Arial" charset="0"/>
      <a:buNone/>
      <a:defRPr sz="1800" b="0" i="0" u="none" kern="1200" baseline="0">
        <a:solidFill>
          <a:schemeClr val="tx1"/>
        </a:solidFill>
        <a:latin typeface="Arial" charset="0"/>
        <a:ea typeface="宋体" charset="-122"/>
      </a:defRPr>
    </a:lvl3pPr>
    <a:lvl4pPr marL="1371600" lvl="3" indent="0" algn="l" defTabSz="914400" eaLnBrk="0" fontAlgn="base" latinLnBrk="0" hangingPunct="0">
      <a:lnSpc>
        <a:spcPct val="100000"/>
      </a:lnSpc>
      <a:spcBef>
        <a:spcPct val="0"/>
      </a:spcBef>
      <a:spcAft>
        <a:spcPct val="0"/>
      </a:spcAft>
      <a:buFont typeface="Arial" charset="0"/>
      <a:buNone/>
      <a:defRPr sz="1800" b="0" i="0" u="none" kern="1200" baseline="0">
        <a:solidFill>
          <a:schemeClr val="tx1"/>
        </a:solidFill>
        <a:latin typeface="Arial" charset="0"/>
        <a:ea typeface="宋体" charset="-122"/>
      </a:defRPr>
    </a:lvl4pPr>
    <a:lvl5pPr marL="1828800" lvl="4" indent="0" algn="l" defTabSz="914400" eaLnBrk="0" fontAlgn="base" latinLnBrk="0" hangingPunct="0">
      <a:lnSpc>
        <a:spcPct val="100000"/>
      </a:lnSpc>
      <a:spcBef>
        <a:spcPct val="0"/>
      </a:spcBef>
      <a:spcAft>
        <a:spcPct val="0"/>
      </a:spcAft>
      <a:buFont typeface="Arial" charset="0"/>
      <a:buNone/>
      <a:defRPr sz="1800" b="0" i="0" u="none" kern="1200" baseline="0">
        <a:solidFill>
          <a:schemeClr val="tx1"/>
        </a:solidFill>
        <a:latin typeface="Arial" charset="0"/>
        <a:ea typeface="宋体" charset="-122"/>
      </a:defRPr>
    </a:lvl5pPr>
    <a:lvl6pPr marL="2286000" lvl="5" indent="0" algn="l" defTabSz="914400" eaLnBrk="0" fontAlgn="base" latinLnBrk="0" hangingPunct="0">
      <a:lnSpc>
        <a:spcPct val="100000"/>
      </a:lnSpc>
      <a:spcBef>
        <a:spcPct val="0"/>
      </a:spcBef>
      <a:spcAft>
        <a:spcPct val="0"/>
      </a:spcAft>
      <a:buFont typeface="Arial" charset="0"/>
      <a:buNone/>
      <a:defRPr sz="1800" b="0" i="0" u="none" kern="1200" baseline="0">
        <a:solidFill>
          <a:schemeClr val="tx1"/>
        </a:solidFill>
        <a:latin typeface="Arial" charset="0"/>
        <a:ea typeface="宋体" charset="-122"/>
      </a:defRPr>
    </a:lvl6pPr>
    <a:lvl7pPr marL="2743200" lvl="6" indent="0" algn="l" defTabSz="914400" eaLnBrk="0" fontAlgn="base" latinLnBrk="0" hangingPunct="0">
      <a:lnSpc>
        <a:spcPct val="100000"/>
      </a:lnSpc>
      <a:spcBef>
        <a:spcPct val="0"/>
      </a:spcBef>
      <a:spcAft>
        <a:spcPct val="0"/>
      </a:spcAft>
      <a:buFont typeface="Arial" charset="0"/>
      <a:buNone/>
      <a:defRPr sz="1800" b="0" i="0" u="none" kern="1200" baseline="0">
        <a:solidFill>
          <a:schemeClr val="tx1"/>
        </a:solidFill>
        <a:latin typeface="Arial" charset="0"/>
        <a:ea typeface="宋体" charset="-122"/>
      </a:defRPr>
    </a:lvl7pPr>
    <a:lvl8pPr marL="3200400" lvl="7" indent="0" algn="l" defTabSz="914400" eaLnBrk="0" fontAlgn="base" latinLnBrk="0" hangingPunct="0">
      <a:lnSpc>
        <a:spcPct val="100000"/>
      </a:lnSpc>
      <a:spcBef>
        <a:spcPct val="0"/>
      </a:spcBef>
      <a:spcAft>
        <a:spcPct val="0"/>
      </a:spcAft>
      <a:buFont typeface="Arial" charset="0"/>
      <a:buNone/>
      <a:defRPr sz="1800" b="0" i="0" u="none" kern="1200" baseline="0">
        <a:solidFill>
          <a:schemeClr val="tx1"/>
        </a:solidFill>
        <a:latin typeface="Arial" charset="0"/>
        <a:ea typeface="宋体" charset="-122"/>
      </a:defRPr>
    </a:lvl8pPr>
    <a:lvl9pPr marL="3657600" lvl="8" indent="0" algn="l" defTabSz="914400" eaLnBrk="0" fontAlgn="base" latinLnBrk="0" hangingPunct="0">
      <a:lnSpc>
        <a:spcPct val="100000"/>
      </a:lnSpc>
      <a:spcBef>
        <a:spcPct val="0"/>
      </a:spcBef>
      <a:spcAft>
        <a:spcPct val="0"/>
      </a:spcAft>
      <a:buFont typeface="Arial" charset="0"/>
      <a:buNone/>
      <a:defRPr sz="1800" b="0" i="0" u="none" kern="1200" baseline="0">
        <a:solidFill>
          <a:schemeClr val="tx1"/>
        </a:solidFill>
        <a:latin typeface="Arial" charset="0"/>
        <a:ea typeface="宋体" charset="-122"/>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showGuides="1">
      <p:cViewPr varScale="1">
        <p:scale>
          <a:sx n="69" d="100"/>
          <a:sy n="69" d="100"/>
        </p:scale>
        <p:origin x="-138" y="-102"/>
      </p:cViewPr>
      <p:guideLst>
        <p:guide orient="horz" pos="2160"/>
        <p:guide pos="2880"/>
      </p:guideLst>
    </p:cSldViewPr>
  </p:slideViewPr>
  <p:gridSpacing cx="71999" cy="71999"/>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2" Type="http://schemas.openxmlformats.org/officeDocument/2006/relationships/tableStyles" Target="tableStyles.xml"/><Relationship Id="rId21" Type="http://schemas.openxmlformats.org/officeDocument/2006/relationships/viewProps" Target="viewProps.xml"/><Relationship Id="rId20" Type="http://schemas.openxmlformats.org/officeDocument/2006/relationships/presProps" Target="presProps.xml"/><Relationship Id="rId2" Type="http://schemas.openxmlformats.org/officeDocument/2006/relationships/theme" Target="theme/theme1.xml"/><Relationship Id="rId19" Type="http://schemas.openxmlformats.org/officeDocument/2006/relationships/notesMaster" Target="notesMasters/notesMaster1.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alpha val="100000"/>
          </a:schemeClr>
        </a:solidFill>
        <a:effectLst/>
      </p:bgPr>
    </p:bg>
    <p:spTree>
      <p:nvGrpSpPr>
        <p:cNvPr id="1" name=""/>
        <p:cNvGrpSpPr/>
        <p:nvPr/>
      </p:nvGrpSpPr>
      <p:grpSpPr/>
      <p:sp>
        <p:nvSpPr>
          <p:cNvPr id="2050" name="Rectangle 2"/>
          <p:cNvSpPr/>
          <p:nvPr>
            <p:ph type="hdr" sz="quarter"/>
          </p:nvPr>
        </p:nvSpPr>
        <p:spPr>
          <a:xfrm>
            <a:off x="0" y="0"/>
            <a:ext cx="2971800" cy="457200"/>
          </a:xfrm>
          <a:prstGeom prst="rect">
            <a:avLst/>
          </a:prstGeom>
          <a:noFill/>
          <a:ln w="9525">
            <a:noFill/>
          </a:ln>
        </p:spPr>
        <p:txBody>
          <a:bodyPr/>
          <a:p>
            <a:pPr lvl="0" eaLnBrk="1" hangingPunct="1"/>
            <a:endParaRPr lang="zh-CN" altLang="en-US" sz="1200" dirty="0"/>
          </a:p>
        </p:txBody>
      </p:sp>
      <p:sp>
        <p:nvSpPr>
          <p:cNvPr id="2051" name="Rectangle 3"/>
          <p:cNvSpPr/>
          <p:nvPr>
            <p:ph type="dt" idx="1"/>
          </p:nvPr>
        </p:nvSpPr>
        <p:spPr>
          <a:xfrm>
            <a:off x="3884613" y="0"/>
            <a:ext cx="2971800" cy="457200"/>
          </a:xfrm>
          <a:prstGeom prst="rect">
            <a:avLst/>
          </a:prstGeom>
          <a:noFill/>
          <a:ln w="9525">
            <a:noFill/>
          </a:ln>
        </p:spPr>
        <p:txBody>
          <a:bodyPr/>
          <a:p>
            <a:pPr lvl="0" algn="r" eaLnBrk="1" hangingPunct="1"/>
            <a:endParaRPr lang="zh-CN" altLang="en-US" sz="1200" dirty="0"/>
          </a:p>
        </p:txBody>
      </p:sp>
      <p:sp>
        <p:nvSpPr>
          <p:cNvPr id="2052" name="Rectangle 4"/>
          <p:cNvSpPr/>
          <p:nvPr>
            <p:ph type="sldImg" idx="2"/>
          </p:nvPr>
        </p:nvSpPr>
        <p:spPr>
          <a:xfrm>
            <a:off x="1143000" y="685800"/>
            <a:ext cx="4572000" cy="3429000"/>
          </a:xfrm>
          <a:prstGeom prst="rect">
            <a:avLst/>
          </a:prstGeom>
          <a:noFill/>
          <a:ln w="9525">
            <a:noFill/>
          </a:ln>
        </p:spPr>
      </p:sp>
      <p:sp>
        <p:nvSpPr>
          <p:cNvPr id="2053" name="Rectangle 5"/>
          <p:cNvSpPr/>
          <p:nvPr>
            <p:ph type="body" sz="quarter" idx="3"/>
          </p:nvPr>
        </p:nvSpPr>
        <p:spPr>
          <a:xfrm>
            <a:off x="685800" y="4343400"/>
            <a:ext cx="5486400" cy="4114800"/>
          </a:xfrm>
          <a:prstGeom prst="rect">
            <a:avLst/>
          </a:prstGeom>
          <a:noFill/>
          <a:ln w="9525">
            <a:noFill/>
          </a:ln>
        </p:spPr>
        <p:txBody>
          <a:bodyPr anchor="ctr"/>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2054" name="Rectangle 6"/>
          <p:cNvSpPr/>
          <p:nvPr>
            <p:ph type="ftr" sz="quarter" idx="4"/>
          </p:nvPr>
        </p:nvSpPr>
        <p:spPr>
          <a:xfrm>
            <a:off x="0" y="8685213"/>
            <a:ext cx="2971800" cy="457200"/>
          </a:xfrm>
          <a:prstGeom prst="rect">
            <a:avLst/>
          </a:prstGeom>
          <a:noFill/>
          <a:ln w="9525">
            <a:noFill/>
          </a:ln>
        </p:spPr>
        <p:txBody>
          <a:bodyPr anchor="b"/>
          <a:p>
            <a:pPr lvl="0" eaLnBrk="1" hangingPunct="1"/>
            <a:endParaRPr lang="en-US" altLang="x-none" sz="1200" dirty="0"/>
          </a:p>
        </p:txBody>
      </p:sp>
      <p:sp>
        <p:nvSpPr>
          <p:cNvPr id="2055" name="Rectangle 7"/>
          <p:cNvSpPr/>
          <p:nvPr>
            <p:ph type="sldNum" sz="quarter" idx="5"/>
          </p:nvPr>
        </p:nvSpPr>
        <p:spPr>
          <a:xfrm>
            <a:off x="3884613" y="8685213"/>
            <a:ext cx="2971800" cy="457200"/>
          </a:xfrm>
          <a:prstGeom prst="rect">
            <a:avLst/>
          </a:prstGeom>
          <a:noFill/>
          <a:ln w="9525">
            <a:noFill/>
          </a:ln>
        </p:spPr>
        <p:txBody>
          <a:bodyPr anchor="b"/>
          <a:p>
            <a:pPr lvl="0" algn="r" eaLnBrk="1" hangingPunct="1"/>
            <a:fld id="{9A0DB2DC-4C9A-4742-B13C-FB6460FD3503}" type="slidenum">
              <a:rPr lang="zh-CN" altLang="en-US" sz="1200" dirty="0"/>
            </a:fld>
            <a:endParaRPr lang="zh-CN" altLang="en-US" sz="1200" dirty="0"/>
          </a:p>
        </p:txBody>
      </p:sp>
      <p:sp>
        <p:nvSpPr>
          <p:cNvPr id="2056" name="Rectangle 2"/>
          <p:cNvSpPr/>
          <p:nvPr>
            <p:ph type="hdr" sz="quarter"/>
          </p:nvPr>
        </p:nvSpPr>
        <p:spPr>
          <a:xfrm>
            <a:off x="0" y="0"/>
            <a:ext cx="2971800" cy="457200"/>
          </a:xfrm>
          <a:prstGeom prst="rect">
            <a:avLst/>
          </a:prstGeom>
          <a:noFill/>
          <a:ln w="9525">
            <a:noFill/>
          </a:ln>
        </p:spPr>
        <p:txBody>
          <a:bodyPr/>
          <a:p>
            <a:pPr lvl="0" eaLnBrk="1" hangingPunct="1"/>
            <a:endParaRPr lang="zh-CN" altLang="en-US" sz="1200" dirty="0"/>
          </a:p>
        </p:txBody>
      </p:sp>
      <p:sp>
        <p:nvSpPr>
          <p:cNvPr id="2057" name="Rectangle 3"/>
          <p:cNvSpPr/>
          <p:nvPr>
            <p:ph type="dt" idx="11"/>
          </p:nvPr>
        </p:nvSpPr>
        <p:spPr>
          <a:xfrm>
            <a:off x="3884613" y="0"/>
            <a:ext cx="2971800" cy="457200"/>
          </a:xfrm>
          <a:prstGeom prst="rect">
            <a:avLst/>
          </a:prstGeom>
          <a:noFill/>
          <a:ln w="9525">
            <a:noFill/>
          </a:ln>
        </p:spPr>
        <p:txBody>
          <a:bodyPr/>
          <a:p>
            <a:pPr lvl="0" algn="r" eaLnBrk="1" hangingPunct="1"/>
            <a:endParaRPr lang="zh-CN" altLang="en-US" sz="1200" dirty="0"/>
          </a:p>
        </p:txBody>
      </p:sp>
      <p:sp>
        <p:nvSpPr>
          <p:cNvPr id="2058" name="Rectangle 4"/>
          <p:cNvSpPr/>
          <p:nvPr>
            <p:ph type="sldImg" idx="12"/>
          </p:nvPr>
        </p:nvSpPr>
        <p:spPr>
          <a:xfrm>
            <a:off x="1143000" y="685800"/>
            <a:ext cx="4572000" cy="3429000"/>
          </a:xfrm>
          <a:prstGeom prst="rect">
            <a:avLst/>
          </a:prstGeom>
          <a:noFill/>
          <a:ln w="9525">
            <a:noFill/>
          </a:ln>
        </p:spPr>
      </p:sp>
      <p:sp>
        <p:nvSpPr>
          <p:cNvPr id="2059" name="Rectangle 5"/>
          <p:cNvSpPr/>
          <p:nvPr>
            <p:ph type="body" sz="quarter" idx="13"/>
          </p:nvPr>
        </p:nvSpPr>
        <p:spPr>
          <a:xfrm>
            <a:off x="685800" y="4343400"/>
            <a:ext cx="5486400" cy="4114800"/>
          </a:xfrm>
          <a:prstGeom prst="rect">
            <a:avLst/>
          </a:prstGeom>
          <a:noFill/>
          <a:ln w="9525">
            <a:noFill/>
          </a:ln>
        </p:spPr>
        <p:txBody>
          <a:bodyPr anchor="ctr"/>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2060" name="Rectangle 6"/>
          <p:cNvSpPr/>
          <p:nvPr>
            <p:ph type="ftr" sz="quarter" idx="14"/>
          </p:nvPr>
        </p:nvSpPr>
        <p:spPr>
          <a:xfrm>
            <a:off x="0" y="8685213"/>
            <a:ext cx="2971800" cy="457200"/>
          </a:xfrm>
          <a:prstGeom prst="rect">
            <a:avLst/>
          </a:prstGeom>
          <a:noFill/>
          <a:ln w="9525">
            <a:noFill/>
          </a:ln>
        </p:spPr>
        <p:txBody>
          <a:bodyPr anchor="b"/>
          <a:p>
            <a:pPr lvl="0" eaLnBrk="1" hangingPunct="1"/>
            <a:endParaRPr lang="en-US" altLang="x-none" sz="1200" dirty="0"/>
          </a:p>
        </p:txBody>
      </p:sp>
      <p:sp>
        <p:nvSpPr>
          <p:cNvPr id="2061" name="Rectangle 7"/>
          <p:cNvSpPr/>
          <p:nvPr>
            <p:ph type="sldNum" sz="quarter" idx="15"/>
          </p:nvPr>
        </p:nvSpPr>
        <p:spPr>
          <a:xfrm>
            <a:off x="3884613" y="8685213"/>
            <a:ext cx="2971800" cy="457200"/>
          </a:xfrm>
          <a:prstGeom prst="rect">
            <a:avLst/>
          </a:prstGeom>
          <a:noFill/>
          <a:ln w="9525">
            <a:noFill/>
          </a:ln>
        </p:spPr>
        <p:txBody>
          <a:bodyPr anchor="b"/>
          <a:p>
            <a:pPr lvl="0" algn="r" eaLnBrk="1" hangingPunct="1"/>
            <a:fld id="{9A0DB2DC-4C9A-4742-B13C-FB6460FD3503}" type="slidenum">
              <a:rPr lang="zh-CN" altLang="en-US" sz="1200" dirty="0"/>
            </a:fld>
            <a:endParaRPr lang="zh-CN" altLang="en-US" sz="1200" dirty="0"/>
          </a:p>
        </p:txBody>
      </p:sp>
      <p:sp>
        <p:nvSpPr>
          <p:cNvPr id="2062" name="Rectangle 2"/>
          <p:cNvSpPr/>
          <p:nvPr>
            <p:ph type="hdr" sz="quarter"/>
          </p:nvPr>
        </p:nvSpPr>
        <p:spPr>
          <a:xfrm>
            <a:off x="0" y="0"/>
            <a:ext cx="2971800" cy="457200"/>
          </a:xfrm>
          <a:prstGeom prst="rect">
            <a:avLst/>
          </a:prstGeom>
          <a:noFill/>
          <a:ln w="9525">
            <a:noFill/>
          </a:ln>
        </p:spPr>
        <p:txBody>
          <a:bodyPr/>
          <a:p>
            <a:pPr lvl="0" eaLnBrk="1" hangingPunct="1"/>
            <a:endParaRPr lang="zh-CN" altLang="en-US" sz="1200" dirty="0"/>
          </a:p>
        </p:txBody>
      </p:sp>
      <p:sp>
        <p:nvSpPr>
          <p:cNvPr id="2063" name="Rectangle 3"/>
          <p:cNvSpPr/>
          <p:nvPr>
            <p:ph type="dt" idx="21"/>
          </p:nvPr>
        </p:nvSpPr>
        <p:spPr>
          <a:xfrm>
            <a:off x="3884613" y="0"/>
            <a:ext cx="2971800" cy="457200"/>
          </a:xfrm>
          <a:prstGeom prst="rect">
            <a:avLst/>
          </a:prstGeom>
          <a:noFill/>
          <a:ln w="9525">
            <a:noFill/>
          </a:ln>
        </p:spPr>
        <p:txBody>
          <a:bodyPr/>
          <a:p>
            <a:pPr lvl="0" algn="r" eaLnBrk="1" hangingPunct="1"/>
            <a:endParaRPr lang="zh-CN" altLang="en-US" sz="1200" dirty="0"/>
          </a:p>
        </p:txBody>
      </p:sp>
      <p:sp>
        <p:nvSpPr>
          <p:cNvPr id="2064" name="Rectangle 4"/>
          <p:cNvSpPr/>
          <p:nvPr>
            <p:ph type="sldImg" idx="22"/>
          </p:nvPr>
        </p:nvSpPr>
        <p:spPr>
          <a:xfrm>
            <a:off x="1143000" y="685800"/>
            <a:ext cx="4572000" cy="3429000"/>
          </a:xfrm>
          <a:prstGeom prst="rect">
            <a:avLst/>
          </a:prstGeom>
          <a:noFill/>
          <a:ln w="9525">
            <a:noFill/>
          </a:ln>
        </p:spPr>
      </p:sp>
      <p:sp>
        <p:nvSpPr>
          <p:cNvPr id="2065" name="Rectangle 5"/>
          <p:cNvSpPr/>
          <p:nvPr>
            <p:ph type="body" sz="quarter" idx="23"/>
          </p:nvPr>
        </p:nvSpPr>
        <p:spPr>
          <a:xfrm>
            <a:off x="685800" y="4343400"/>
            <a:ext cx="5486400" cy="4114800"/>
          </a:xfrm>
          <a:prstGeom prst="rect">
            <a:avLst/>
          </a:prstGeom>
          <a:noFill/>
          <a:ln w="9525">
            <a:noFill/>
          </a:ln>
        </p:spPr>
        <p:txBody>
          <a:bodyPr anchor="ctr"/>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2066" name="Rectangle 6"/>
          <p:cNvSpPr/>
          <p:nvPr>
            <p:ph type="ftr" sz="quarter" idx="24"/>
          </p:nvPr>
        </p:nvSpPr>
        <p:spPr>
          <a:xfrm>
            <a:off x="0" y="8685213"/>
            <a:ext cx="2971800" cy="457200"/>
          </a:xfrm>
          <a:prstGeom prst="rect">
            <a:avLst/>
          </a:prstGeom>
          <a:noFill/>
          <a:ln w="9525">
            <a:noFill/>
          </a:ln>
        </p:spPr>
        <p:txBody>
          <a:bodyPr anchor="b"/>
          <a:p>
            <a:pPr lvl="0" eaLnBrk="1" hangingPunct="1"/>
            <a:endParaRPr lang="en-US" altLang="x-none" sz="1200" dirty="0"/>
          </a:p>
        </p:txBody>
      </p:sp>
      <p:sp>
        <p:nvSpPr>
          <p:cNvPr id="2067" name="Rectangle 7"/>
          <p:cNvSpPr/>
          <p:nvPr>
            <p:ph type="sldNum" sz="quarter" idx="25"/>
          </p:nvPr>
        </p:nvSpPr>
        <p:spPr>
          <a:xfrm>
            <a:off x="3884613" y="8685213"/>
            <a:ext cx="2971800" cy="457200"/>
          </a:xfrm>
          <a:prstGeom prst="rect">
            <a:avLst/>
          </a:prstGeom>
          <a:noFill/>
          <a:ln w="9525">
            <a:noFill/>
          </a:ln>
        </p:spPr>
        <p:txBody>
          <a:bodyPr anchor="b"/>
          <a:p>
            <a:pPr lvl="0" algn="r" eaLnBrk="1" hangingPunct="1"/>
            <a:fld id="{9A0DB2DC-4C9A-4742-B13C-FB6460FD3503}" type="slidenum">
              <a:rPr lang="zh-CN" altLang="en-US" sz="1200" dirty="0"/>
            </a:fld>
            <a:endParaRPr lang="zh-CN" altLang="en-US" sz="1200" dirty="0"/>
          </a:p>
        </p:txBody>
      </p:sp>
      <p:sp>
        <p:nvSpPr>
          <p:cNvPr id="2068" name="Rectangle 2"/>
          <p:cNvSpPr/>
          <p:nvPr>
            <p:ph type="hdr" sz="quarter"/>
          </p:nvPr>
        </p:nvSpPr>
        <p:spPr>
          <a:xfrm>
            <a:off x="0" y="0"/>
            <a:ext cx="2971800" cy="457200"/>
          </a:xfrm>
          <a:prstGeom prst="rect">
            <a:avLst/>
          </a:prstGeom>
          <a:noFill/>
          <a:ln w="9525">
            <a:noFill/>
          </a:ln>
        </p:spPr>
        <p:txBody>
          <a:bodyPr/>
          <a:p>
            <a:pPr lvl="0" eaLnBrk="1" hangingPunct="1"/>
            <a:endParaRPr lang="zh-CN" altLang="en-US" sz="1200" dirty="0"/>
          </a:p>
        </p:txBody>
      </p:sp>
      <p:sp>
        <p:nvSpPr>
          <p:cNvPr id="2069" name="Rectangle 3"/>
          <p:cNvSpPr/>
          <p:nvPr>
            <p:ph type="dt" idx="31"/>
          </p:nvPr>
        </p:nvSpPr>
        <p:spPr>
          <a:xfrm>
            <a:off x="3884613" y="0"/>
            <a:ext cx="2971800" cy="457200"/>
          </a:xfrm>
          <a:prstGeom prst="rect">
            <a:avLst/>
          </a:prstGeom>
          <a:noFill/>
          <a:ln w="9525">
            <a:noFill/>
          </a:ln>
        </p:spPr>
        <p:txBody>
          <a:bodyPr/>
          <a:p>
            <a:pPr lvl="0" algn="r" eaLnBrk="1" hangingPunct="1"/>
            <a:endParaRPr lang="zh-CN" altLang="en-US" sz="1200" dirty="0"/>
          </a:p>
        </p:txBody>
      </p:sp>
      <p:sp>
        <p:nvSpPr>
          <p:cNvPr id="2070" name="Rectangle 4"/>
          <p:cNvSpPr/>
          <p:nvPr>
            <p:ph type="sldImg" idx="32"/>
          </p:nvPr>
        </p:nvSpPr>
        <p:spPr>
          <a:xfrm>
            <a:off x="1143000" y="685800"/>
            <a:ext cx="4572000" cy="3429000"/>
          </a:xfrm>
          <a:prstGeom prst="rect">
            <a:avLst/>
          </a:prstGeom>
          <a:noFill/>
          <a:ln w="9525">
            <a:noFill/>
          </a:ln>
        </p:spPr>
      </p:sp>
      <p:sp>
        <p:nvSpPr>
          <p:cNvPr id="2071" name="Rectangle 5"/>
          <p:cNvSpPr/>
          <p:nvPr>
            <p:ph type="body" sz="quarter" idx="33"/>
          </p:nvPr>
        </p:nvSpPr>
        <p:spPr>
          <a:xfrm>
            <a:off x="685800" y="4343400"/>
            <a:ext cx="5486400" cy="4114800"/>
          </a:xfrm>
          <a:prstGeom prst="rect">
            <a:avLst/>
          </a:prstGeom>
          <a:noFill/>
          <a:ln w="9525">
            <a:noFill/>
          </a:ln>
        </p:spPr>
        <p:txBody>
          <a:bodyPr anchor="ctr"/>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2072" name="Rectangle 6"/>
          <p:cNvSpPr/>
          <p:nvPr>
            <p:ph type="ftr" sz="quarter" idx="34"/>
          </p:nvPr>
        </p:nvSpPr>
        <p:spPr>
          <a:xfrm>
            <a:off x="0" y="8685213"/>
            <a:ext cx="2971800" cy="457200"/>
          </a:xfrm>
          <a:prstGeom prst="rect">
            <a:avLst/>
          </a:prstGeom>
          <a:noFill/>
          <a:ln w="9525">
            <a:noFill/>
          </a:ln>
        </p:spPr>
        <p:txBody>
          <a:bodyPr anchor="b"/>
          <a:p>
            <a:pPr lvl="0" eaLnBrk="1" hangingPunct="1"/>
            <a:endParaRPr lang="en-US" altLang="x-none" sz="1200" dirty="0"/>
          </a:p>
        </p:txBody>
      </p:sp>
      <p:sp>
        <p:nvSpPr>
          <p:cNvPr id="2073" name="Rectangle 7"/>
          <p:cNvSpPr/>
          <p:nvPr>
            <p:ph type="sldNum" sz="quarter" idx="35"/>
          </p:nvPr>
        </p:nvSpPr>
        <p:spPr>
          <a:xfrm>
            <a:off x="3884613" y="8685213"/>
            <a:ext cx="2971800" cy="457200"/>
          </a:xfrm>
          <a:prstGeom prst="rect">
            <a:avLst/>
          </a:prstGeom>
          <a:noFill/>
          <a:ln w="9525">
            <a:noFill/>
          </a:ln>
        </p:spPr>
        <p:txBody>
          <a:bodyPr anchor="b"/>
          <a:p>
            <a:pPr lvl="0" algn="r" eaLnBrk="1" hangingPunct="1"/>
            <a:fld id="{9A0DB2DC-4C9A-4742-B13C-FB6460FD3503}" type="slidenum">
              <a:rPr lang="zh-CN" altLang="en-US" sz="1200" dirty="0"/>
            </a:fld>
            <a:endParaRPr lang="zh-CN" altLang="en-US" sz="1200" dirty="0"/>
          </a:p>
        </p:txBody>
      </p:sp>
      <p:sp>
        <p:nvSpPr>
          <p:cNvPr id="2074" name="Rectangle 2"/>
          <p:cNvSpPr/>
          <p:nvPr>
            <p:ph type="hdr" sz="quarter"/>
          </p:nvPr>
        </p:nvSpPr>
        <p:spPr>
          <a:xfrm>
            <a:off x="0" y="0"/>
            <a:ext cx="2971800" cy="457200"/>
          </a:xfrm>
          <a:prstGeom prst="rect">
            <a:avLst/>
          </a:prstGeom>
          <a:noFill/>
          <a:ln w="9525">
            <a:noFill/>
          </a:ln>
        </p:spPr>
        <p:txBody>
          <a:bodyPr/>
          <a:p>
            <a:pPr lvl="0" eaLnBrk="1" hangingPunct="1"/>
            <a:endParaRPr lang="zh-CN" altLang="en-US" sz="1200" dirty="0"/>
          </a:p>
        </p:txBody>
      </p:sp>
      <p:sp>
        <p:nvSpPr>
          <p:cNvPr id="2075" name="Rectangle 3"/>
          <p:cNvSpPr/>
          <p:nvPr>
            <p:ph type="dt" idx="41"/>
          </p:nvPr>
        </p:nvSpPr>
        <p:spPr>
          <a:xfrm>
            <a:off x="3884613" y="0"/>
            <a:ext cx="2971800" cy="457200"/>
          </a:xfrm>
          <a:prstGeom prst="rect">
            <a:avLst/>
          </a:prstGeom>
          <a:noFill/>
          <a:ln w="9525">
            <a:noFill/>
          </a:ln>
        </p:spPr>
        <p:txBody>
          <a:bodyPr/>
          <a:p>
            <a:pPr lvl="0" algn="r" eaLnBrk="1" hangingPunct="1"/>
            <a:endParaRPr lang="zh-CN" altLang="en-US" sz="1200" dirty="0"/>
          </a:p>
        </p:txBody>
      </p:sp>
      <p:sp>
        <p:nvSpPr>
          <p:cNvPr id="2076" name="Rectangle 4"/>
          <p:cNvSpPr/>
          <p:nvPr>
            <p:ph type="sldImg" idx="42"/>
          </p:nvPr>
        </p:nvSpPr>
        <p:spPr>
          <a:xfrm>
            <a:off x="1143000" y="685800"/>
            <a:ext cx="4572000" cy="3429000"/>
          </a:xfrm>
          <a:prstGeom prst="rect">
            <a:avLst/>
          </a:prstGeom>
          <a:noFill/>
          <a:ln w="9525">
            <a:noFill/>
          </a:ln>
        </p:spPr>
      </p:sp>
      <p:sp>
        <p:nvSpPr>
          <p:cNvPr id="2077" name="Rectangle 5"/>
          <p:cNvSpPr/>
          <p:nvPr>
            <p:ph type="body" sz="quarter" idx="43"/>
          </p:nvPr>
        </p:nvSpPr>
        <p:spPr>
          <a:xfrm>
            <a:off x="685800" y="4343400"/>
            <a:ext cx="5486400" cy="4114800"/>
          </a:xfrm>
          <a:prstGeom prst="rect">
            <a:avLst/>
          </a:prstGeom>
          <a:noFill/>
          <a:ln w="9525">
            <a:noFill/>
          </a:ln>
        </p:spPr>
        <p:txBody>
          <a:bodyPr anchor="ctr"/>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2078" name="Rectangle 6"/>
          <p:cNvSpPr/>
          <p:nvPr>
            <p:ph type="ftr" sz="quarter" idx="44"/>
          </p:nvPr>
        </p:nvSpPr>
        <p:spPr>
          <a:xfrm>
            <a:off x="0" y="8685213"/>
            <a:ext cx="2971800" cy="457200"/>
          </a:xfrm>
          <a:prstGeom prst="rect">
            <a:avLst/>
          </a:prstGeom>
          <a:noFill/>
          <a:ln w="9525">
            <a:noFill/>
          </a:ln>
        </p:spPr>
        <p:txBody>
          <a:bodyPr anchor="b"/>
          <a:p>
            <a:pPr lvl="0" eaLnBrk="1" hangingPunct="1"/>
            <a:endParaRPr lang="en-US" altLang="x-none" sz="1200" dirty="0"/>
          </a:p>
        </p:txBody>
      </p:sp>
      <p:sp>
        <p:nvSpPr>
          <p:cNvPr id="2079" name="Rectangle 7"/>
          <p:cNvSpPr/>
          <p:nvPr>
            <p:ph type="sldNum" sz="quarter" idx="45"/>
          </p:nvPr>
        </p:nvSpPr>
        <p:spPr>
          <a:xfrm>
            <a:off x="3884613" y="8685213"/>
            <a:ext cx="2971800" cy="457200"/>
          </a:xfrm>
          <a:prstGeom prst="rect">
            <a:avLst/>
          </a:prstGeom>
          <a:noFill/>
          <a:ln w="9525">
            <a:noFill/>
          </a:ln>
        </p:spPr>
        <p:txBody>
          <a:bodyPr anchor="b"/>
          <a:p>
            <a:pPr lvl="0" algn="r" eaLnBrk="1" hangingPunct="1"/>
            <a:fld id="{9A0DB2DC-4C9A-4742-B13C-FB6460FD3503}" type="slidenum">
              <a:rPr lang="zh-CN" altLang="en-US" sz="1200" dirty="0"/>
            </a:fld>
            <a:endParaRPr lang="zh-CN" altLang="en-US" sz="1200" dirty="0"/>
          </a:p>
        </p:txBody>
      </p:sp>
      <p:sp>
        <p:nvSpPr>
          <p:cNvPr id="2080" name="Rectangle 2"/>
          <p:cNvSpPr/>
          <p:nvPr>
            <p:ph type="hdr" sz="quarter"/>
          </p:nvPr>
        </p:nvSpPr>
        <p:spPr>
          <a:xfrm>
            <a:off x="0" y="0"/>
            <a:ext cx="2971800" cy="457200"/>
          </a:xfrm>
          <a:prstGeom prst="rect">
            <a:avLst/>
          </a:prstGeom>
          <a:noFill/>
          <a:ln w="9525">
            <a:noFill/>
          </a:ln>
        </p:spPr>
        <p:txBody>
          <a:bodyPr/>
          <a:p>
            <a:pPr lvl="0" eaLnBrk="1" hangingPunct="1"/>
            <a:endParaRPr lang="zh-CN" altLang="en-US" sz="1200" dirty="0"/>
          </a:p>
        </p:txBody>
      </p:sp>
      <p:sp>
        <p:nvSpPr>
          <p:cNvPr id="2081" name="Rectangle 3"/>
          <p:cNvSpPr/>
          <p:nvPr>
            <p:ph type="dt" idx="51"/>
          </p:nvPr>
        </p:nvSpPr>
        <p:spPr>
          <a:xfrm>
            <a:off x="3884613" y="0"/>
            <a:ext cx="2971800" cy="457200"/>
          </a:xfrm>
          <a:prstGeom prst="rect">
            <a:avLst/>
          </a:prstGeom>
          <a:noFill/>
          <a:ln w="9525">
            <a:noFill/>
          </a:ln>
        </p:spPr>
        <p:txBody>
          <a:bodyPr/>
          <a:p>
            <a:pPr lvl="0" algn="r" eaLnBrk="1" hangingPunct="1"/>
            <a:endParaRPr lang="zh-CN" altLang="en-US" sz="1200" dirty="0"/>
          </a:p>
        </p:txBody>
      </p:sp>
      <p:sp>
        <p:nvSpPr>
          <p:cNvPr id="2082" name="Rectangle 4"/>
          <p:cNvSpPr/>
          <p:nvPr>
            <p:ph type="sldImg" idx="52"/>
          </p:nvPr>
        </p:nvSpPr>
        <p:spPr>
          <a:xfrm>
            <a:off x="1143000" y="685800"/>
            <a:ext cx="4572000" cy="3429000"/>
          </a:xfrm>
          <a:prstGeom prst="rect">
            <a:avLst/>
          </a:prstGeom>
          <a:noFill/>
          <a:ln w="9525">
            <a:noFill/>
          </a:ln>
        </p:spPr>
      </p:sp>
      <p:sp>
        <p:nvSpPr>
          <p:cNvPr id="2083" name="Rectangle 5"/>
          <p:cNvSpPr/>
          <p:nvPr>
            <p:ph type="body" sz="quarter" idx="53"/>
          </p:nvPr>
        </p:nvSpPr>
        <p:spPr>
          <a:xfrm>
            <a:off x="685800" y="4343400"/>
            <a:ext cx="5486400" cy="4114800"/>
          </a:xfrm>
          <a:prstGeom prst="rect">
            <a:avLst/>
          </a:prstGeom>
          <a:noFill/>
          <a:ln w="9525">
            <a:noFill/>
          </a:ln>
        </p:spPr>
        <p:txBody>
          <a:bodyPr anchor="ctr"/>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2084" name="Rectangle 6"/>
          <p:cNvSpPr/>
          <p:nvPr>
            <p:ph type="ftr" sz="quarter" idx="54"/>
          </p:nvPr>
        </p:nvSpPr>
        <p:spPr>
          <a:xfrm>
            <a:off x="0" y="8685213"/>
            <a:ext cx="2971800" cy="457200"/>
          </a:xfrm>
          <a:prstGeom prst="rect">
            <a:avLst/>
          </a:prstGeom>
          <a:noFill/>
          <a:ln w="9525">
            <a:noFill/>
          </a:ln>
        </p:spPr>
        <p:txBody>
          <a:bodyPr anchor="b"/>
          <a:p>
            <a:pPr lvl="0" eaLnBrk="1" hangingPunct="1"/>
            <a:endParaRPr lang="en-US" altLang="x-none" sz="1200" dirty="0"/>
          </a:p>
        </p:txBody>
      </p:sp>
      <p:sp>
        <p:nvSpPr>
          <p:cNvPr id="2085" name="Rectangle 7"/>
          <p:cNvSpPr/>
          <p:nvPr>
            <p:ph type="sldNum" sz="quarter" idx="55"/>
          </p:nvPr>
        </p:nvSpPr>
        <p:spPr>
          <a:xfrm>
            <a:off x="3884613" y="8685213"/>
            <a:ext cx="2971800" cy="457200"/>
          </a:xfrm>
          <a:prstGeom prst="rect">
            <a:avLst/>
          </a:prstGeom>
          <a:noFill/>
          <a:ln w="9525">
            <a:noFill/>
          </a:ln>
        </p:spPr>
        <p:txBody>
          <a:bodyPr anchor="b"/>
          <a:p>
            <a:pPr lvl="0" algn="r" eaLnBrk="1" hangingPunct="1"/>
            <a:fld id="{9A0DB2DC-4C9A-4742-B13C-FB6460FD3503}" type="slidenum">
              <a:rPr lang="zh-CN" altLang="en-US" sz="1200" dirty="0"/>
            </a:fld>
            <a:endParaRPr lang="zh-CN" altLang="en-US" sz="1200" dirty="0"/>
          </a:p>
        </p:txBody>
      </p:sp>
      <p:sp>
        <p:nvSpPr>
          <p:cNvPr id="2086" name="Rectangle 2"/>
          <p:cNvSpPr/>
          <p:nvPr>
            <p:ph type="hdr" sz="quarter"/>
          </p:nvPr>
        </p:nvSpPr>
        <p:spPr>
          <a:xfrm>
            <a:off x="0" y="0"/>
            <a:ext cx="2971800" cy="457200"/>
          </a:xfrm>
          <a:prstGeom prst="rect">
            <a:avLst/>
          </a:prstGeom>
          <a:noFill/>
          <a:ln w="9525">
            <a:noFill/>
          </a:ln>
        </p:spPr>
        <p:txBody>
          <a:bodyPr/>
          <a:p>
            <a:pPr lvl="0" eaLnBrk="1" hangingPunct="1"/>
            <a:endParaRPr lang="zh-CN" altLang="en-US" sz="1200" dirty="0"/>
          </a:p>
        </p:txBody>
      </p:sp>
      <p:sp>
        <p:nvSpPr>
          <p:cNvPr id="2087" name="Rectangle 3"/>
          <p:cNvSpPr/>
          <p:nvPr>
            <p:ph type="dt" idx="61"/>
          </p:nvPr>
        </p:nvSpPr>
        <p:spPr>
          <a:xfrm>
            <a:off x="3884613" y="0"/>
            <a:ext cx="2971800" cy="457200"/>
          </a:xfrm>
          <a:prstGeom prst="rect">
            <a:avLst/>
          </a:prstGeom>
          <a:noFill/>
          <a:ln w="9525">
            <a:noFill/>
          </a:ln>
        </p:spPr>
        <p:txBody>
          <a:bodyPr/>
          <a:p>
            <a:pPr lvl="0" algn="r" eaLnBrk="1" hangingPunct="1"/>
            <a:endParaRPr lang="zh-CN" altLang="en-US" sz="1200" dirty="0"/>
          </a:p>
        </p:txBody>
      </p:sp>
      <p:sp>
        <p:nvSpPr>
          <p:cNvPr id="2088" name="Rectangle 4"/>
          <p:cNvSpPr/>
          <p:nvPr>
            <p:ph type="sldImg" idx="62"/>
          </p:nvPr>
        </p:nvSpPr>
        <p:spPr>
          <a:xfrm>
            <a:off x="1143000" y="685800"/>
            <a:ext cx="4572000" cy="3429000"/>
          </a:xfrm>
          <a:prstGeom prst="rect">
            <a:avLst/>
          </a:prstGeom>
          <a:noFill/>
          <a:ln w="9525">
            <a:noFill/>
          </a:ln>
        </p:spPr>
      </p:sp>
      <p:sp>
        <p:nvSpPr>
          <p:cNvPr id="2089" name="Rectangle 5"/>
          <p:cNvSpPr/>
          <p:nvPr>
            <p:ph type="body" sz="quarter" idx="63"/>
          </p:nvPr>
        </p:nvSpPr>
        <p:spPr>
          <a:xfrm>
            <a:off x="685800" y="4343400"/>
            <a:ext cx="5486400" cy="4114800"/>
          </a:xfrm>
          <a:prstGeom prst="rect">
            <a:avLst/>
          </a:prstGeom>
          <a:noFill/>
          <a:ln w="9525">
            <a:noFill/>
          </a:ln>
        </p:spPr>
        <p:txBody>
          <a:bodyPr anchor="ctr"/>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2090" name="Rectangle 6"/>
          <p:cNvSpPr/>
          <p:nvPr>
            <p:ph type="ftr" sz="quarter" idx="64"/>
          </p:nvPr>
        </p:nvSpPr>
        <p:spPr>
          <a:xfrm>
            <a:off x="0" y="8685213"/>
            <a:ext cx="2971800" cy="457200"/>
          </a:xfrm>
          <a:prstGeom prst="rect">
            <a:avLst/>
          </a:prstGeom>
          <a:noFill/>
          <a:ln w="9525">
            <a:noFill/>
          </a:ln>
        </p:spPr>
        <p:txBody>
          <a:bodyPr anchor="b"/>
          <a:p>
            <a:pPr lvl="0" eaLnBrk="1" hangingPunct="1"/>
            <a:endParaRPr lang="en-US" altLang="x-none" sz="1200" dirty="0"/>
          </a:p>
        </p:txBody>
      </p:sp>
      <p:sp>
        <p:nvSpPr>
          <p:cNvPr id="2091" name="Rectangle 7"/>
          <p:cNvSpPr/>
          <p:nvPr>
            <p:ph type="sldNum" sz="quarter" idx="65"/>
          </p:nvPr>
        </p:nvSpPr>
        <p:spPr>
          <a:xfrm>
            <a:off x="3884613" y="8685213"/>
            <a:ext cx="2971800" cy="457200"/>
          </a:xfrm>
          <a:prstGeom prst="rect">
            <a:avLst/>
          </a:prstGeom>
          <a:noFill/>
          <a:ln w="9525">
            <a:noFill/>
          </a:ln>
        </p:spPr>
        <p:txBody>
          <a:bodyPr anchor="b"/>
          <a:p>
            <a:pPr lvl="0" algn="r" eaLnBrk="1" hangingPunct="1"/>
            <a:fld id="{9A0DB2DC-4C9A-4742-B13C-FB6460FD3503}" type="slidenum">
              <a:rPr lang="zh-CN" altLang="en-US" sz="1200" dirty="0"/>
            </a:fld>
            <a:endParaRPr lang="zh-CN" altLang="en-US" sz="1200" dirty="0"/>
          </a:p>
        </p:txBody>
      </p:sp>
      <p:sp>
        <p:nvSpPr>
          <p:cNvPr id="2092" name="Rectangle 2"/>
          <p:cNvSpPr/>
          <p:nvPr>
            <p:ph type="hdr" sz="quarter"/>
          </p:nvPr>
        </p:nvSpPr>
        <p:spPr>
          <a:xfrm>
            <a:off x="0" y="0"/>
            <a:ext cx="2971800" cy="457200"/>
          </a:xfrm>
          <a:prstGeom prst="rect">
            <a:avLst/>
          </a:prstGeom>
          <a:noFill/>
          <a:ln w="9525">
            <a:noFill/>
          </a:ln>
        </p:spPr>
        <p:txBody>
          <a:bodyPr/>
          <a:p>
            <a:pPr lvl="0" eaLnBrk="1" hangingPunct="1"/>
            <a:endParaRPr lang="zh-CN" altLang="en-US" sz="1200" dirty="0"/>
          </a:p>
        </p:txBody>
      </p:sp>
      <p:sp>
        <p:nvSpPr>
          <p:cNvPr id="2093" name="Rectangle 3"/>
          <p:cNvSpPr/>
          <p:nvPr>
            <p:ph type="dt" idx="71"/>
          </p:nvPr>
        </p:nvSpPr>
        <p:spPr>
          <a:xfrm>
            <a:off x="3884613" y="0"/>
            <a:ext cx="2971800" cy="457200"/>
          </a:xfrm>
          <a:prstGeom prst="rect">
            <a:avLst/>
          </a:prstGeom>
          <a:noFill/>
          <a:ln w="9525">
            <a:noFill/>
          </a:ln>
        </p:spPr>
        <p:txBody>
          <a:bodyPr/>
          <a:p>
            <a:pPr lvl="0" algn="r" eaLnBrk="1" hangingPunct="1"/>
            <a:endParaRPr lang="zh-CN" altLang="en-US" sz="1200" dirty="0"/>
          </a:p>
        </p:txBody>
      </p:sp>
      <p:sp>
        <p:nvSpPr>
          <p:cNvPr id="2094" name="Rectangle 4"/>
          <p:cNvSpPr/>
          <p:nvPr>
            <p:ph type="sldImg" idx="72"/>
          </p:nvPr>
        </p:nvSpPr>
        <p:spPr>
          <a:xfrm>
            <a:off x="1143000" y="685800"/>
            <a:ext cx="4572000" cy="3429000"/>
          </a:xfrm>
          <a:prstGeom prst="rect">
            <a:avLst/>
          </a:prstGeom>
          <a:noFill/>
          <a:ln w="9525">
            <a:noFill/>
          </a:ln>
        </p:spPr>
      </p:sp>
      <p:sp>
        <p:nvSpPr>
          <p:cNvPr id="2095" name="Rectangle 5"/>
          <p:cNvSpPr/>
          <p:nvPr>
            <p:ph type="body" sz="quarter" idx="73"/>
          </p:nvPr>
        </p:nvSpPr>
        <p:spPr>
          <a:xfrm>
            <a:off x="685800" y="4343400"/>
            <a:ext cx="5486400" cy="4114800"/>
          </a:xfrm>
          <a:prstGeom prst="rect">
            <a:avLst/>
          </a:prstGeom>
          <a:noFill/>
          <a:ln w="9525">
            <a:noFill/>
          </a:ln>
        </p:spPr>
        <p:txBody>
          <a:bodyPr anchor="ctr"/>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2096" name="Rectangle 6"/>
          <p:cNvSpPr/>
          <p:nvPr>
            <p:ph type="ftr" sz="quarter" idx="74"/>
          </p:nvPr>
        </p:nvSpPr>
        <p:spPr>
          <a:xfrm>
            <a:off x="0" y="8685213"/>
            <a:ext cx="2971800" cy="457200"/>
          </a:xfrm>
          <a:prstGeom prst="rect">
            <a:avLst/>
          </a:prstGeom>
          <a:noFill/>
          <a:ln w="9525">
            <a:noFill/>
          </a:ln>
        </p:spPr>
        <p:txBody>
          <a:bodyPr anchor="b"/>
          <a:p>
            <a:pPr lvl="0" eaLnBrk="1" hangingPunct="1"/>
            <a:endParaRPr lang="en-US" altLang="x-none" sz="1200" dirty="0"/>
          </a:p>
        </p:txBody>
      </p:sp>
      <p:sp>
        <p:nvSpPr>
          <p:cNvPr id="2097" name="Rectangle 7"/>
          <p:cNvSpPr/>
          <p:nvPr>
            <p:ph type="sldNum" sz="quarter" idx="75"/>
          </p:nvPr>
        </p:nvSpPr>
        <p:spPr>
          <a:xfrm>
            <a:off x="3884613" y="8685213"/>
            <a:ext cx="2971800" cy="457200"/>
          </a:xfrm>
          <a:prstGeom prst="rect">
            <a:avLst/>
          </a:prstGeom>
          <a:noFill/>
          <a:ln w="9525">
            <a:noFill/>
          </a:ln>
        </p:spPr>
        <p:txBody>
          <a:bodyPr anchor="b"/>
          <a:p>
            <a:pPr lvl="0" algn="r" eaLnBrk="1" hangingPunct="1"/>
            <a:fld id="{9A0DB2DC-4C9A-4742-B13C-FB6460FD3503}" type="slidenum">
              <a:rPr lang="zh-CN" altLang="en-US" sz="1200" dirty="0"/>
            </a:fld>
            <a:endParaRPr lang="zh-CN" altLang="en-US" sz="1200" dirty="0"/>
          </a:p>
        </p:txBody>
      </p:sp>
      <p:sp>
        <p:nvSpPr>
          <p:cNvPr id="2098" name="Rectangle 2"/>
          <p:cNvSpPr/>
          <p:nvPr>
            <p:ph type="hdr" sz="quarter"/>
          </p:nvPr>
        </p:nvSpPr>
        <p:spPr>
          <a:xfrm>
            <a:off x="0" y="0"/>
            <a:ext cx="2971800" cy="457200"/>
          </a:xfrm>
          <a:prstGeom prst="rect">
            <a:avLst/>
          </a:prstGeom>
          <a:noFill/>
          <a:ln w="9525">
            <a:noFill/>
          </a:ln>
        </p:spPr>
        <p:txBody>
          <a:bodyPr/>
          <a:p>
            <a:pPr lvl="0" eaLnBrk="1" hangingPunct="1"/>
            <a:endParaRPr lang="zh-CN" altLang="en-US" sz="1200" dirty="0"/>
          </a:p>
        </p:txBody>
      </p:sp>
      <p:sp>
        <p:nvSpPr>
          <p:cNvPr id="2099" name="Rectangle 3"/>
          <p:cNvSpPr/>
          <p:nvPr>
            <p:ph type="dt" idx="81"/>
          </p:nvPr>
        </p:nvSpPr>
        <p:spPr>
          <a:xfrm>
            <a:off x="3884613" y="0"/>
            <a:ext cx="2971800" cy="457200"/>
          </a:xfrm>
          <a:prstGeom prst="rect">
            <a:avLst/>
          </a:prstGeom>
          <a:noFill/>
          <a:ln w="9525">
            <a:noFill/>
          </a:ln>
        </p:spPr>
        <p:txBody>
          <a:bodyPr/>
          <a:p>
            <a:pPr lvl="0" algn="r" eaLnBrk="1" hangingPunct="1"/>
            <a:endParaRPr lang="zh-CN" altLang="en-US" sz="1200" dirty="0"/>
          </a:p>
        </p:txBody>
      </p:sp>
      <p:sp>
        <p:nvSpPr>
          <p:cNvPr id="2100" name="Rectangle 4"/>
          <p:cNvSpPr/>
          <p:nvPr>
            <p:ph type="sldImg" idx="82"/>
          </p:nvPr>
        </p:nvSpPr>
        <p:spPr>
          <a:xfrm>
            <a:off x="1143000" y="685800"/>
            <a:ext cx="4572000" cy="3429000"/>
          </a:xfrm>
          <a:prstGeom prst="rect">
            <a:avLst/>
          </a:prstGeom>
          <a:noFill/>
          <a:ln w="9525">
            <a:noFill/>
          </a:ln>
        </p:spPr>
      </p:sp>
      <p:sp>
        <p:nvSpPr>
          <p:cNvPr id="2101" name="Rectangle 5"/>
          <p:cNvSpPr/>
          <p:nvPr>
            <p:ph type="body" sz="quarter" idx="83"/>
          </p:nvPr>
        </p:nvSpPr>
        <p:spPr>
          <a:xfrm>
            <a:off x="685800" y="4343400"/>
            <a:ext cx="5486400" cy="4114800"/>
          </a:xfrm>
          <a:prstGeom prst="rect">
            <a:avLst/>
          </a:prstGeom>
          <a:noFill/>
          <a:ln w="9525">
            <a:noFill/>
          </a:ln>
        </p:spPr>
        <p:txBody>
          <a:bodyPr anchor="ctr"/>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2102" name="Rectangle 6"/>
          <p:cNvSpPr/>
          <p:nvPr>
            <p:ph type="ftr" sz="quarter" idx="84"/>
          </p:nvPr>
        </p:nvSpPr>
        <p:spPr>
          <a:xfrm>
            <a:off x="0" y="8685213"/>
            <a:ext cx="2971800" cy="457200"/>
          </a:xfrm>
          <a:prstGeom prst="rect">
            <a:avLst/>
          </a:prstGeom>
          <a:noFill/>
          <a:ln w="9525">
            <a:noFill/>
          </a:ln>
        </p:spPr>
        <p:txBody>
          <a:bodyPr anchor="b"/>
          <a:p>
            <a:pPr lvl="0" eaLnBrk="1" hangingPunct="1"/>
            <a:endParaRPr lang="en-US" altLang="x-none" sz="1200" dirty="0"/>
          </a:p>
        </p:txBody>
      </p:sp>
      <p:sp>
        <p:nvSpPr>
          <p:cNvPr id="2103" name="Rectangle 7"/>
          <p:cNvSpPr/>
          <p:nvPr>
            <p:ph type="sldNum" sz="quarter" idx="85"/>
          </p:nvPr>
        </p:nvSpPr>
        <p:spPr>
          <a:xfrm>
            <a:off x="3884613" y="8685213"/>
            <a:ext cx="2971800" cy="457200"/>
          </a:xfrm>
          <a:prstGeom prst="rect">
            <a:avLst/>
          </a:prstGeom>
          <a:noFill/>
          <a:ln w="9525">
            <a:noFill/>
          </a:ln>
        </p:spPr>
        <p:txBody>
          <a:bodyPr anchor="b"/>
          <a:p>
            <a:pPr lvl="0" algn="r" eaLnBrk="1" hangingPunct="1"/>
            <a:fld id="{9A0DB2DC-4C9A-4742-B13C-FB6460FD3503}" type="slidenum">
              <a:rPr lang="zh-CN" altLang="en-US" sz="1200" dirty="0"/>
            </a:fld>
            <a:endParaRPr lang="zh-CN" altLang="en-US" sz="1200" dirty="0"/>
          </a:p>
        </p:txBody>
      </p:sp>
      <p:sp>
        <p:nvSpPr>
          <p:cNvPr id="2104" name="Rectangle 2"/>
          <p:cNvSpPr/>
          <p:nvPr>
            <p:ph type="hdr" sz="quarter"/>
          </p:nvPr>
        </p:nvSpPr>
        <p:spPr>
          <a:xfrm>
            <a:off x="0" y="0"/>
            <a:ext cx="2971800" cy="457200"/>
          </a:xfrm>
          <a:prstGeom prst="rect">
            <a:avLst/>
          </a:prstGeom>
          <a:noFill/>
          <a:ln w="9525">
            <a:noFill/>
          </a:ln>
        </p:spPr>
        <p:txBody>
          <a:bodyPr/>
          <a:p>
            <a:pPr lvl="0" eaLnBrk="1" hangingPunct="1"/>
            <a:endParaRPr lang="zh-CN" altLang="en-US" sz="1200" dirty="0"/>
          </a:p>
        </p:txBody>
      </p:sp>
      <p:sp>
        <p:nvSpPr>
          <p:cNvPr id="2105" name="Rectangle 3"/>
          <p:cNvSpPr/>
          <p:nvPr>
            <p:ph type="dt" idx="91"/>
          </p:nvPr>
        </p:nvSpPr>
        <p:spPr>
          <a:xfrm>
            <a:off x="3884613" y="0"/>
            <a:ext cx="2971800" cy="457200"/>
          </a:xfrm>
          <a:prstGeom prst="rect">
            <a:avLst/>
          </a:prstGeom>
          <a:noFill/>
          <a:ln w="9525">
            <a:noFill/>
          </a:ln>
        </p:spPr>
        <p:txBody>
          <a:bodyPr/>
          <a:p>
            <a:pPr lvl="0" algn="r" eaLnBrk="1" hangingPunct="1"/>
            <a:endParaRPr lang="zh-CN" altLang="en-US" sz="1200" dirty="0"/>
          </a:p>
        </p:txBody>
      </p:sp>
      <p:sp>
        <p:nvSpPr>
          <p:cNvPr id="2106" name="Rectangle 4"/>
          <p:cNvSpPr/>
          <p:nvPr>
            <p:ph type="sldImg" idx="92"/>
          </p:nvPr>
        </p:nvSpPr>
        <p:spPr>
          <a:xfrm>
            <a:off x="1143000" y="685800"/>
            <a:ext cx="4572000" cy="3429000"/>
          </a:xfrm>
          <a:prstGeom prst="rect">
            <a:avLst/>
          </a:prstGeom>
          <a:noFill/>
          <a:ln w="9525">
            <a:noFill/>
          </a:ln>
        </p:spPr>
      </p:sp>
      <p:sp>
        <p:nvSpPr>
          <p:cNvPr id="2107" name="Rectangle 5"/>
          <p:cNvSpPr/>
          <p:nvPr>
            <p:ph type="body" sz="quarter" idx="93"/>
          </p:nvPr>
        </p:nvSpPr>
        <p:spPr>
          <a:xfrm>
            <a:off x="685800" y="4343400"/>
            <a:ext cx="5486400" cy="4114800"/>
          </a:xfrm>
          <a:prstGeom prst="rect">
            <a:avLst/>
          </a:prstGeom>
          <a:noFill/>
          <a:ln w="9525">
            <a:noFill/>
          </a:ln>
        </p:spPr>
        <p:txBody>
          <a:bodyPr anchor="ctr"/>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2108" name="Rectangle 6"/>
          <p:cNvSpPr/>
          <p:nvPr>
            <p:ph type="ftr" sz="quarter" idx="94"/>
          </p:nvPr>
        </p:nvSpPr>
        <p:spPr>
          <a:xfrm>
            <a:off x="0" y="8685213"/>
            <a:ext cx="2971800" cy="457200"/>
          </a:xfrm>
          <a:prstGeom prst="rect">
            <a:avLst/>
          </a:prstGeom>
          <a:noFill/>
          <a:ln w="9525">
            <a:noFill/>
          </a:ln>
        </p:spPr>
        <p:txBody>
          <a:bodyPr anchor="b"/>
          <a:p>
            <a:pPr lvl="0" eaLnBrk="1" hangingPunct="1"/>
            <a:endParaRPr lang="en-US" altLang="x-none" sz="1200" dirty="0"/>
          </a:p>
        </p:txBody>
      </p:sp>
      <p:sp>
        <p:nvSpPr>
          <p:cNvPr id="2109" name="Rectangle 7"/>
          <p:cNvSpPr/>
          <p:nvPr>
            <p:ph type="sldNum" sz="quarter" idx="95"/>
          </p:nvPr>
        </p:nvSpPr>
        <p:spPr>
          <a:xfrm>
            <a:off x="3884613" y="8685213"/>
            <a:ext cx="2971800" cy="457200"/>
          </a:xfrm>
          <a:prstGeom prst="rect">
            <a:avLst/>
          </a:prstGeom>
          <a:noFill/>
          <a:ln w="9525">
            <a:noFill/>
          </a:ln>
        </p:spPr>
        <p:txBody>
          <a:bodyPr anchor="b"/>
          <a:p>
            <a:pPr lvl="0" algn="r" eaLnBrk="1" hangingPunct="1"/>
            <a:fld id="{9A0DB2DC-4C9A-4742-B13C-FB6460FD3503}" type="slidenum">
              <a:rPr lang="zh-CN" altLang="en-US" sz="1200" dirty="0"/>
            </a:fld>
            <a:endParaRPr lang="zh-CN" altLang="en-US" sz="1200" dirty="0"/>
          </a:p>
        </p:txBody>
      </p:sp>
      <p:sp>
        <p:nvSpPr>
          <p:cNvPr id="2110" name="Rectangle 2"/>
          <p:cNvSpPr/>
          <p:nvPr>
            <p:ph type="hdr" sz="quarter"/>
          </p:nvPr>
        </p:nvSpPr>
        <p:spPr>
          <a:xfrm>
            <a:off x="0" y="0"/>
            <a:ext cx="2971800" cy="457200"/>
          </a:xfrm>
          <a:prstGeom prst="rect">
            <a:avLst/>
          </a:prstGeom>
          <a:noFill/>
          <a:ln w="9525">
            <a:noFill/>
          </a:ln>
        </p:spPr>
        <p:txBody>
          <a:bodyPr/>
          <a:p>
            <a:pPr lvl="0" eaLnBrk="1" hangingPunct="1"/>
            <a:endParaRPr lang="zh-CN" altLang="en-US" sz="1200" dirty="0"/>
          </a:p>
        </p:txBody>
      </p:sp>
      <p:sp>
        <p:nvSpPr>
          <p:cNvPr id="2111" name="Rectangle 3"/>
          <p:cNvSpPr/>
          <p:nvPr>
            <p:ph type="dt" idx="101"/>
          </p:nvPr>
        </p:nvSpPr>
        <p:spPr>
          <a:xfrm>
            <a:off x="3884613" y="0"/>
            <a:ext cx="2971800" cy="457200"/>
          </a:xfrm>
          <a:prstGeom prst="rect">
            <a:avLst/>
          </a:prstGeom>
          <a:noFill/>
          <a:ln w="9525">
            <a:noFill/>
          </a:ln>
        </p:spPr>
        <p:txBody>
          <a:bodyPr/>
          <a:p>
            <a:pPr lvl="0" algn="r" eaLnBrk="1" hangingPunct="1"/>
            <a:endParaRPr lang="zh-CN" altLang="en-US" sz="1200" dirty="0"/>
          </a:p>
        </p:txBody>
      </p:sp>
      <p:sp>
        <p:nvSpPr>
          <p:cNvPr id="2112" name="Rectangle 4"/>
          <p:cNvSpPr/>
          <p:nvPr>
            <p:ph type="sldImg" idx="102"/>
          </p:nvPr>
        </p:nvSpPr>
        <p:spPr>
          <a:xfrm>
            <a:off x="1143000" y="685800"/>
            <a:ext cx="4572000" cy="3429000"/>
          </a:xfrm>
          <a:prstGeom prst="rect">
            <a:avLst/>
          </a:prstGeom>
          <a:noFill/>
          <a:ln w="9525">
            <a:noFill/>
          </a:ln>
        </p:spPr>
      </p:sp>
      <p:sp>
        <p:nvSpPr>
          <p:cNvPr id="2113" name="Rectangle 5"/>
          <p:cNvSpPr/>
          <p:nvPr>
            <p:ph type="body" sz="quarter" idx="103"/>
          </p:nvPr>
        </p:nvSpPr>
        <p:spPr>
          <a:xfrm>
            <a:off x="685800" y="4343400"/>
            <a:ext cx="5486400" cy="4114800"/>
          </a:xfrm>
          <a:prstGeom prst="rect">
            <a:avLst/>
          </a:prstGeom>
          <a:noFill/>
          <a:ln w="9525">
            <a:noFill/>
          </a:ln>
        </p:spPr>
        <p:txBody>
          <a:bodyPr anchor="ctr"/>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2114" name="Rectangle 6"/>
          <p:cNvSpPr/>
          <p:nvPr>
            <p:ph type="ftr" sz="quarter" idx="104"/>
          </p:nvPr>
        </p:nvSpPr>
        <p:spPr>
          <a:xfrm>
            <a:off x="0" y="8685213"/>
            <a:ext cx="2971800" cy="457200"/>
          </a:xfrm>
          <a:prstGeom prst="rect">
            <a:avLst/>
          </a:prstGeom>
          <a:noFill/>
          <a:ln w="9525">
            <a:noFill/>
          </a:ln>
        </p:spPr>
        <p:txBody>
          <a:bodyPr anchor="b"/>
          <a:p>
            <a:pPr lvl="0" eaLnBrk="1" hangingPunct="1"/>
            <a:endParaRPr lang="en-US" altLang="x-none" sz="1200" dirty="0"/>
          </a:p>
        </p:txBody>
      </p:sp>
      <p:sp>
        <p:nvSpPr>
          <p:cNvPr id="2115" name="Rectangle 7"/>
          <p:cNvSpPr/>
          <p:nvPr>
            <p:ph type="sldNum" sz="quarter" idx="105"/>
          </p:nvPr>
        </p:nvSpPr>
        <p:spPr>
          <a:xfrm>
            <a:off x="3884613" y="8685213"/>
            <a:ext cx="2971800" cy="457200"/>
          </a:xfrm>
          <a:prstGeom prst="rect">
            <a:avLst/>
          </a:prstGeom>
          <a:noFill/>
          <a:ln w="9525">
            <a:noFill/>
          </a:ln>
        </p:spPr>
        <p:txBody>
          <a:bodyPr anchor="b"/>
          <a:p>
            <a:pPr lvl="0" algn="r" eaLnBrk="1" hangingPunct="1"/>
            <a:fld id="{9A0DB2DC-4C9A-4742-B13C-FB6460FD3503}" type="slidenum">
              <a:rPr lang="zh-CN" altLang="en-US" sz="1200" dirty="0"/>
            </a:fld>
            <a:endParaRPr lang="zh-CN" altLang="en-US" sz="1200" dirty="0"/>
          </a:p>
        </p:txBody>
      </p:sp>
      <p:sp>
        <p:nvSpPr>
          <p:cNvPr id="2116" name="Rectangle 2"/>
          <p:cNvSpPr/>
          <p:nvPr>
            <p:ph type="hdr" sz="quarter"/>
          </p:nvPr>
        </p:nvSpPr>
        <p:spPr>
          <a:xfrm>
            <a:off x="0" y="0"/>
            <a:ext cx="2971800" cy="457200"/>
          </a:xfrm>
          <a:prstGeom prst="rect">
            <a:avLst/>
          </a:prstGeom>
          <a:noFill/>
          <a:ln w="9525">
            <a:noFill/>
          </a:ln>
        </p:spPr>
        <p:txBody>
          <a:bodyPr/>
          <a:p>
            <a:pPr lvl="0" eaLnBrk="1" hangingPunct="1"/>
            <a:endParaRPr lang="zh-CN" altLang="en-US" sz="1200" dirty="0"/>
          </a:p>
        </p:txBody>
      </p:sp>
      <p:sp>
        <p:nvSpPr>
          <p:cNvPr id="2117" name="Rectangle 3"/>
          <p:cNvSpPr/>
          <p:nvPr>
            <p:ph type="dt" idx="111"/>
          </p:nvPr>
        </p:nvSpPr>
        <p:spPr>
          <a:xfrm>
            <a:off x="3884613" y="0"/>
            <a:ext cx="2971800" cy="457200"/>
          </a:xfrm>
          <a:prstGeom prst="rect">
            <a:avLst/>
          </a:prstGeom>
          <a:noFill/>
          <a:ln w="9525">
            <a:noFill/>
          </a:ln>
        </p:spPr>
        <p:txBody>
          <a:bodyPr/>
          <a:p>
            <a:pPr lvl="0" algn="r" eaLnBrk="1" hangingPunct="1"/>
            <a:endParaRPr lang="zh-CN" altLang="en-US" sz="1200" dirty="0"/>
          </a:p>
        </p:txBody>
      </p:sp>
      <p:sp>
        <p:nvSpPr>
          <p:cNvPr id="2118" name="Rectangle 4"/>
          <p:cNvSpPr/>
          <p:nvPr>
            <p:ph type="sldImg" idx="112"/>
          </p:nvPr>
        </p:nvSpPr>
        <p:spPr>
          <a:xfrm>
            <a:off x="1143000" y="685800"/>
            <a:ext cx="4572000" cy="3429000"/>
          </a:xfrm>
          <a:prstGeom prst="rect">
            <a:avLst/>
          </a:prstGeom>
          <a:noFill/>
          <a:ln w="9525">
            <a:noFill/>
          </a:ln>
        </p:spPr>
      </p:sp>
      <p:sp>
        <p:nvSpPr>
          <p:cNvPr id="2119" name="Rectangle 5"/>
          <p:cNvSpPr/>
          <p:nvPr>
            <p:ph type="body" sz="quarter" idx="113"/>
          </p:nvPr>
        </p:nvSpPr>
        <p:spPr>
          <a:xfrm>
            <a:off x="685800" y="4343400"/>
            <a:ext cx="5486400" cy="4114800"/>
          </a:xfrm>
          <a:prstGeom prst="rect">
            <a:avLst/>
          </a:prstGeom>
          <a:noFill/>
          <a:ln w="9525">
            <a:noFill/>
          </a:ln>
        </p:spPr>
        <p:txBody>
          <a:bodyPr anchor="ctr"/>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2120" name="Rectangle 6"/>
          <p:cNvSpPr/>
          <p:nvPr>
            <p:ph type="ftr" sz="quarter" idx="114"/>
          </p:nvPr>
        </p:nvSpPr>
        <p:spPr>
          <a:xfrm>
            <a:off x="0" y="8685213"/>
            <a:ext cx="2971800" cy="457200"/>
          </a:xfrm>
          <a:prstGeom prst="rect">
            <a:avLst/>
          </a:prstGeom>
          <a:noFill/>
          <a:ln w="9525">
            <a:noFill/>
          </a:ln>
        </p:spPr>
        <p:txBody>
          <a:bodyPr anchor="b"/>
          <a:p>
            <a:pPr lvl="0" eaLnBrk="1" hangingPunct="1"/>
            <a:endParaRPr lang="en-US" altLang="x-none" sz="1200" dirty="0"/>
          </a:p>
        </p:txBody>
      </p:sp>
      <p:sp>
        <p:nvSpPr>
          <p:cNvPr id="2121" name="Rectangle 7"/>
          <p:cNvSpPr/>
          <p:nvPr>
            <p:ph type="sldNum" sz="quarter" idx="115"/>
          </p:nvPr>
        </p:nvSpPr>
        <p:spPr>
          <a:xfrm>
            <a:off x="3884613" y="8685213"/>
            <a:ext cx="2971800" cy="457200"/>
          </a:xfrm>
          <a:prstGeom prst="rect">
            <a:avLst/>
          </a:prstGeom>
          <a:noFill/>
          <a:ln w="9525">
            <a:noFill/>
          </a:ln>
        </p:spPr>
        <p:txBody>
          <a:bodyPr anchor="b"/>
          <a:p>
            <a:pPr lvl="0" algn="r" eaLnBrk="1" hangingPunct="1"/>
            <a:fld id="{9A0DB2DC-4C9A-4742-B13C-FB6460FD3503}" type="slidenum">
              <a:rPr lang="zh-CN" altLang="en-US" sz="1200" dirty="0"/>
            </a:fld>
            <a:endParaRPr lang="zh-CN" altLang="en-US" sz="1200" dirty="0"/>
          </a:p>
        </p:txBody>
      </p:sp>
      <p:sp>
        <p:nvSpPr>
          <p:cNvPr id="2122" name="Rectangle 2"/>
          <p:cNvSpPr/>
          <p:nvPr>
            <p:ph type="hdr" sz="quarter"/>
          </p:nvPr>
        </p:nvSpPr>
        <p:spPr>
          <a:xfrm>
            <a:off x="0" y="0"/>
            <a:ext cx="2971800" cy="457200"/>
          </a:xfrm>
          <a:prstGeom prst="rect">
            <a:avLst/>
          </a:prstGeom>
          <a:noFill/>
          <a:ln w="9525">
            <a:noFill/>
          </a:ln>
        </p:spPr>
        <p:txBody>
          <a:bodyPr/>
          <a:p>
            <a:pPr lvl="0" eaLnBrk="1" hangingPunct="1"/>
            <a:endParaRPr lang="zh-CN" altLang="en-US" sz="1200" dirty="0"/>
          </a:p>
        </p:txBody>
      </p:sp>
      <p:sp>
        <p:nvSpPr>
          <p:cNvPr id="2123" name="Rectangle 3"/>
          <p:cNvSpPr/>
          <p:nvPr>
            <p:ph type="dt" idx="121"/>
          </p:nvPr>
        </p:nvSpPr>
        <p:spPr>
          <a:xfrm>
            <a:off x="3884613" y="0"/>
            <a:ext cx="2971800" cy="457200"/>
          </a:xfrm>
          <a:prstGeom prst="rect">
            <a:avLst/>
          </a:prstGeom>
          <a:noFill/>
          <a:ln w="9525">
            <a:noFill/>
          </a:ln>
        </p:spPr>
        <p:txBody>
          <a:bodyPr/>
          <a:p>
            <a:pPr lvl="0" algn="r" eaLnBrk="1" hangingPunct="1"/>
            <a:endParaRPr lang="zh-CN" altLang="en-US" sz="1200" dirty="0"/>
          </a:p>
        </p:txBody>
      </p:sp>
      <p:sp>
        <p:nvSpPr>
          <p:cNvPr id="2124" name="Rectangle 4"/>
          <p:cNvSpPr/>
          <p:nvPr>
            <p:ph type="sldImg" idx="122"/>
          </p:nvPr>
        </p:nvSpPr>
        <p:spPr>
          <a:xfrm>
            <a:off x="1143000" y="685800"/>
            <a:ext cx="4572000" cy="3429000"/>
          </a:xfrm>
          <a:prstGeom prst="rect">
            <a:avLst/>
          </a:prstGeom>
          <a:noFill/>
          <a:ln w="9525">
            <a:noFill/>
          </a:ln>
        </p:spPr>
      </p:sp>
      <p:sp>
        <p:nvSpPr>
          <p:cNvPr id="2125" name="Rectangle 5"/>
          <p:cNvSpPr/>
          <p:nvPr>
            <p:ph type="body" sz="quarter" idx="123"/>
          </p:nvPr>
        </p:nvSpPr>
        <p:spPr>
          <a:xfrm>
            <a:off x="685800" y="4343400"/>
            <a:ext cx="5486400" cy="4114800"/>
          </a:xfrm>
          <a:prstGeom prst="rect">
            <a:avLst/>
          </a:prstGeom>
          <a:noFill/>
          <a:ln w="9525">
            <a:noFill/>
          </a:ln>
        </p:spPr>
        <p:txBody>
          <a:bodyPr anchor="ctr"/>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2126" name="Rectangle 6"/>
          <p:cNvSpPr/>
          <p:nvPr>
            <p:ph type="ftr" sz="quarter" idx="124"/>
          </p:nvPr>
        </p:nvSpPr>
        <p:spPr>
          <a:xfrm>
            <a:off x="0" y="8685213"/>
            <a:ext cx="2971800" cy="457200"/>
          </a:xfrm>
          <a:prstGeom prst="rect">
            <a:avLst/>
          </a:prstGeom>
          <a:noFill/>
          <a:ln w="9525">
            <a:noFill/>
          </a:ln>
        </p:spPr>
        <p:txBody>
          <a:bodyPr anchor="b"/>
          <a:p>
            <a:pPr lvl="0" eaLnBrk="1" hangingPunct="1"/>
            <a:endParaRPr lang="en-US" altLang="x-none" sz="1200" dirty="0"/>
          </a:p>
        </p:txBody>
      </p:sp>
      <p:sp>
        <p:nvSpPr>
          <p:cNvPr id="2127" name="Rectangle 7"/>
          <p:cNvSpPr/>
          <p:nvPr>
            <p:ph type="sldNum" sz="quarter" idx="125"/>
          </p:nvPr>
        </p:nvSpPr>
        <p:spPr>
          <a:xfrm>
            <a:off x="3884613" y="8685213"/>
            <a:ext cx="2971800" cy="457200"/>
          </a:xfrm>
          <a:prstGeom prst="rect">
            <a:avLst/>
          </a:prstGeom>
          <a:noFill/>
          <a:ln w="9525">
            <a:noFill/>
          </a:ln>
        </p:spPr>
        <p:txBody>
          <a:bodyPr anchor="b"/>
          <a:p>
            <a:pPr lvl="0" algn="r" eaLnBrk="1" hangingPunct="1"/>
            <a:fld id="{9A0DB2DC-4C9A-4742-B13C-FB6460FD3503}" type="slidenum">
              <a:rPr lang="zh-CN" altLang="en-US" sz="1200" dirty="0"/>
            </a:fld>
            <a:endParaRPr lang="zh-CN" altLang="en-US" sz="1200" dirty="0"/>
          </a:p>
        </p:txBody>
      </p:sp>
      <p:sp>
        <p:nvSpPr>
          <p:cNvPr id="2128" name="Rectangle 2"/>
          <p:cNvSpPr/>
          <p:nvPr>
            <p:ph type="hdr" sz="quarter"/>
          </p:nvPr>
        </p:nvSpPr>
        <p:spPr>
          <a:xfrm>
            <a:off x="0" y="0"/>
            <a:ext cx="2971800" cy="457200"/>
          </a:xfrm>
          <a:prstGeom prst="rect">
            <a:avLst/>
          </a:prstGeom>
          <a:noFill/>
          <a:ln w="9525">
            <a:noFill/>
          </a:ln>
        </p:spPr>
        <p:txBody>
          <a:bodyPr/>
          <a:p>
            <a:pPr lvl="0" eaLnBrk="1" hangingPunct="1"/>
            <a:endParaRPr lang="zh-CN" altLang="en-US" sz="1200" dirty="0"/>
          </a:p>
        </p:txBody>
      </p:sp>
      <p:sp>
        <p:nvSpPr>
          <p:cNvPr id="2129" name="Rectangle 3"/>
          <p:cNvSpPr/>
          <p:nvPr>
            <p:ph type="dt" idx="131"/>
          </p:nvPr>
        </p:nvSpPr>
        <p:spPr>
          <a:xfrm>
            <a:off x="3884613" y="0"/>
            <a:ext cx="2971800" cy="457200"/>
          </a:xfrm>
          <a:prstGeom prst="rect">
            <a:avLst/>
          </a:prstGeom>
          <a:noFill/>
          <a:ln w="9525">
            <a:noFill/>
          </a:ln>
        </p:spPr>
        <p:txBody>
          <a:bodyPr/>
          <a:p>
            <a:pPr lvl="0" algn="r" eaLnBrk="1" hangingPunct="1"/>
            <a:endParaRPr lang="zh-CN" altLang="en-US" sz="1200" dirty="0"/>
          </a:p>
        </p:txBody>
      </p:sp>
      <p:sp>
        <p:nvSpPr>
          <p:cNvPr id="2130" name="Rectangle 4"/>
          <p:cNvSpPr/>
          <p:nvPr>
            <p:ph type="sldImg" idx="132"/>
          </p:nvPr>
        </p:nvSpPr>
        <p:spPr>
          <a:xfrm>
            <a:off x="1143000" y="685800"/>
            <a:ext cx="4572000" cy="3429000"/>
          </a:xfrm>
          <a:prstGeom prst="rect">
            <a:avLst/>
          </a:prstGeom>
          <a:noFill/>
          <a:ln w="9525">
            <a:noFill/>
          </a:ln>
        </p:spPr>
      </p:sp>
      <p:sp>
        <p:nvSpPr>
          <p:cNvPr id="2131" name="Rectangle 5"/>
          <p:cNvSpPr/>
          <p:nvPr>
            <p:ph type="body" sz="quarter" idx="133"/>
          </p:nvPr>
        </p:nvSpPr>
        <p:spPr>
          <a:xfrm>
            <a:off x="685800" y="4343400"/>
            <a:ext cx="5486400" cy="4114800"/>
          </a:xfrm>
          <a:prstGeom prst="rect">
            <a:avLst/>
          </a:prstGeom>
          <a:noFill/>
          <a:ln w="9525">
            <a:noFill/>
          </a:ln>
        </p:spPr>
        <p:txBody>
          <a:bodyPr anchor="ctr"/>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2132" name="Rectangle 6"/>
          <p:cNvSpPr/>
          <p:nvPr>
            <p:ph type="ftr" sz="quarter" idx="134"/>
          </p:nvPr>
        </p:nvSpPr>
        <p:spPr>
          <a:xfrm>
            <a:off x="0" y="8685213"/>
            <a:ext cx="2971800" cy="457200"/>
          </a:xfrm>
          <a:prstGeom prst="rect">
            <a:avLst/>
          </a:prstGeom>
          <a:noFill/>
          <a:ln w="9525">
            <a:noFill/>
          </a:ln>
        </p:spPr>
        <p:txBody>
          <a:bodyPr anchor="b"/>
          <a:p>
            <a:pPr lvl="0" eaLnBrk="1" hangingPunct="1"/>
            <a:endParaRPr lang="en-US" altLang="x-none" sz="1200" dirty="0"/>
          </a:p>
        </p:txBody>
      </p:sp>
      <p:sp>
        <p:nvSpPr>
          <p:cNvPr id="2133" name="Rectangle 7"/>
          <p:cNvSpPr/>
          <p:nvPr>
            <p:ph type="sldNum" sz="quarter" idx="135"/>
          </p:nvPr>
        </p:nvSpPr>
        <p:spPr>
          <a:xfrm>
            <a:off x="3884613" y="8685213"/>
            <a:ext cx="2971800" cy="457200"/>
          </a:xfrm>
          <a:prstGeom prst="rect">
            <a:avLst/>
          </a:prstGeom>
          <a:noFill/>
          <a:ln w="9525">
            <a:noFill/>
          </a:ln>
        </p:spPr>
        <p:txBody>
          <a:bodyPr anchor="b"/>
          <a:p>
            <a:pPr lvl="0" algn="r" eaLnBrk="1" hangingPunct="1"/>
            <a:fld id="{9A0DB2DC-4C9A-4742-B13C-FB6460FD3503}" type="slidenum">
              <a:rPr lang="zh-CN" altLang="en-US" sz="1200" dirty="0"/>
            </a:fld>
            <a:endParaRPr lang="zh-CN" altLang="en-US" sz="1200" dirty="0"/>
          </a:p>
        </p:txBody>
      </p:sp>
      <p:sp>
        <p:nvSpPr>
          <p:cNvPr id="2134" name="Rectangle 2"/>
          <p:cNvSpPr/>
          <p:nvPr>
            <p:ph type="hdr" sz="quarter"/>
          </p:nvPr>
        </p:nvSpPr>
        <p:spPr>
          <a:xfrm>
            <a:off x="0" y="0"/>
            <a:ext cx="2971800" cy="457200"/>
          </a:xfrm>
          <a:prstGeom prst="rect">
            <a:avLst/>
          </a:prstGeom>
          <a:noFill/>
          <a:ln w="9525">
            <a:noFill/>
          </a:ln>
        </p:spPr>
        <p:txBody>
          <a:bodyPr/>
          <a:p>
            <a:pPr lvl="0" eaLnBrk="1" hangingPunct="1"/>
            <a:endParaRPr lang="zh-CN" altLang="en-US" sz="1200" dirty="0"/>
          </a:p>
        </p:txBody>
      </p:sp>
      <p:sp>
        <p:nvSpPr>
          <p:cNvPr id="2135" name="Rectangle 3"/>
          <p:cNvSpPr/>
          <p:nvPr>
            <p:ph type="dt" idx="141"/>
          </p:nvPr>
        </p:nvSpPr>
        <p:spPr>
          <a:xfrm>
            <a:off x="3884613" y="0"/>
            <a:ext cx="2971800" cy="457200"/>
          </a:xfrm>
          <a:prstGeom prst="rect">
            <a:avLst/>
          </a:prstGeom>
          <a:noFill/>
          <a:ln w="9525">
            <a:noFill/>
          </a:ln>
        </p:spPr>
        <p:txBody>
          <a:bodyPr/>
          <a:p>
            <a:pPr lvl="0" algn="r" eaLnBrk="1" hangingPunct="1"/>
            <a:endParaRPr lang="zh-CN" altLang="en-US" sz="1200" dirty="0"/>
          </a:p>
        </p:txBody>
      </p:sp>
      <p:sp>
        <p:nvSpPr>
          <p:cNvPr id="2136" name="Rectangle 4"/>
          <p:cNvSpPr/>
          <p:nvPr>
            <p:ph type="sldImg" idx="142"/>
          </p:nvPr>
        </p:nvSpPr>
        <p:spPr>
          <a:xfrm>
            <a:off x="1143000" y="685800"/>
            <a:ext cx="4572000" cy="3429000"/>
          </a:xfrm>
          <a:prstGeom prst="rect">
            <a:avLst/>
          </a:prstGeom>
          <a:noFill/>
          <a:ln w="9525">
            <a:noFill/>
          </a:ln>
        </p:spPr>
      </p:sp>
      <p:sp>
        <p:nvSpPr>
          <p:cNvPr id="2137" name="Rectangle 5"/>
          <p:cNvSpPr/>
          <p:nvPr>
            <p:ph type="body" sz="quarter" idx="143"/>
          </p:nvPr>
        </p:nvSpPr>
        <p:spPr>
          <a:xfrm>
            <a:off x="685800" y="4343400"/>
            <a:ext cx="5486400" cy="4114800"/>
          </a:xfrm>
          <a:prstGeom prst="rect">
            <a:avLst/>
          </a:prstGeom>
          <a:noFill/>
          <a:ln w="9525">
            <a:noFill/>
          </a:ln>
        </p:spPr>
        <p:txBody>
          <a:bodyPr anchor="ctr"/>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2138" name="Rectangle 6"/>
          <p:cNvSpPr/>
          <p:nvPr>
            <p:ph type="ftr" sz="quarter" idx="144"/>
          </p:nvPr>
        </p:nvSpPr>
        <p:spPr>
          <a:xfrm>
            <a:off x="0" y="8685213"/>
            <a:ext cx="2971800" cy="457200"/>
          </a:xfrm>
          <a:prstGeom prst="rect">
            <a:avLst/>
          </a:prstGeom>
          <a:noFill/>
          <a:ln w="9525">
            <a:noFill/>
          </a:ln>
        </p:spPr>
        <p:txBody>
          <a:bodyPr anchor="b"/>
          <a:p>
            <a:pPr lvl="0" eaLnBrk="1" hangingPunct="1"/>
            <a:endParaRPr lang="en-US" altLang="x-none" sz="1200" dirty="0"/>
          </a:p>
        </p:txBody>
      </p:sp>
      <p:sp>
        <p:nvSpPr>
          <p:cNvPr id="2139" name="Rectangle 7"/>
          <p:cNvSpPr/>
          <p:nvPr>
            <p:ph type="sldNum" sz="quarter" idx="145"/>
          </p:nvPr>
        </p:nvSpPr>
        <p:spPr>
          <a:xfrm>
            <a:off x="3884613" y="8685213"/>
            <a:ext cx="2971800" cy="457200"/>
          </a:xfrm>
          <a:prstGeom prst="rect">
            <a:avLst/>
          </a:prstGeom>
          <a:noFill/>
          <a:ln w="9525">
            <a:noFill/>
          </a:ln>
        </p:spPr>
        <p:txBody>
          <a:bodyPr anchor="b"/>
          <a:p>
            <a:pPr lvl="0" algn="r" eaLnBrk="1" hangingPunct="1"/>
            <a:fld id="{9A0DB2DC-4C9A-4742-B13C-FB6460FD3503}" type="slidenum">
              <a:rPr lang="zh-CN" altLang="en-US" sz="1200" dirty="0"/>
            </a:fld>
            <a:endParaRPr lang="zh-CN" altLang="en-US" sz="1200" dirty="0"/>
          </a:p>
        </p:txBody>
      </p:sp>
      <p:sp>
        <p:nvSpPr>
          <p:cNvPr id="2140" name="Rectangle 2"/>
          <p:cNvSpPr/>
          <p:nvPr>
            <p:ph type="hdr" sz="quarter"/>
          </p:nvPr>
        </p:nvSpPr>
        <p:spPr>
          <a:xfrm>
            <a:off x="0" y="0"/>
            <a:ext cx="2971800" cy="457200"/>
          </a:xfrm>
          <a:prstGeom prst="rect">
            <a:avLst/>
          </a:prstGeom>
          <a:noFill/>
          <a:ln w="9525">
            <a:noFill/>
          </a:ln>
        </p:spPr>
        <p:txBody>
          <a:bodyPr/>
          <a:p>
            <a:pPr lvl="0" eaLnBrk="1" hangingPunct="1"/>
            <a:endParaRPr lang="zh-CN" altLang="en-US" sz="1200" dirty="0"/>
          </a:p>
        </p:txBody>
      </p:sp>
      <p:sp>
        <p:nvSpPr>
          <p:cNvPr id="2141" name="Rectangle 3"/>
          <p:cNvSpPr/>
          <p:nvPr>
            <p:ph type="dt" idx="151"/>
          </p:nvPr>
        </p:nvSpPr>
        <p:spPr>
          <a:xfrm>
            <a:off x="3884613" y="0"/>
            <a:ext cx="2971800" cy="457200"/>
          </a:xfrm>
          <a:prstGeom prst="rect">
            <a:avLst/>
          </a:prstGeom>
          <a:noFill/>
          <a:ln w="9525">
            <a:noFill/>
          </a:ln>
        </p:spPr>
        <p:txBody>
          <a:bodyPr/>
          <a:p>
            <a:pPr lvl="0" algn="r" eaLnBrk="1" hangingPunct="1"/>
            <a:endParaRPr lang="zh-CN" altLang="en-US" sz="1200" dirty="0"/>
          </a:p>
        </p:txBody>
      </p:sp>
      <p:sp>
        <p:nvSpPr>
          <p:cNvPr id="2142" name="Rectangle 4"/>
          <p:cNvSpPr/>
          <p:nvPr>
            <p:ph type="sldImg" idx="152"/>
          </p:nvPr>
        </p:nvSpPr>
        <p:spPr>
          <a:xfrm>
            <a:off x="1143000" y="685800"/>
            <a:ext cx="4572000" cy="3429000"/>
          </a:xfrm>
          <a:prstGeom prst="rect">
            <a:avLst/>
          </a:prstGeom>
          <a:noFill/>
          <a:ln w="9525">
            <a:noFill/>
          </a:ln>
        </p:spPr>
      </p:sp>
      <p:sp>
        <p:nvSpPr>
          <p:cNvPr id="2143" name="Rectangle 5"/>
          <p:cNvSpPr/>
          <p:nvPr>
            <p:ph type="body" sz="quarter" idx="153"/>
          </p:nvPr>
        </p:nvSpPr>
        <p:spPr>
          <a:xfrm>
            <a:off x="685800" y="4343400"/>
            <a:ext cx="5486400" cy="4114800"/>
          </a:xfrm>
          <a:prstGeom prst="rect">
            <a:avLst/>
          </a:prstGeom>
          <a:noFill/>
          <a:ln w="9525">
            <a:noFill/>
          </a:ln>
        </p:spPr>
        <p:txBody>
          <a:bodyPr anchor="ctr"/>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2144" name="Rectangle 6"/>
          <p:cNvSpPr/>
          <p:nvPr>
            <p:ph type="ftr" sz="quarter" idx="154"/>
          </p:nvPr>
        </p:nvSpPr>
        <p:spPr>
          <a:xfrm>
            <a:off x="0" y="8685213"/>
            <a:ext cx="2971800" cy="457200"/>
          </a:xfrm>
          <a:prstGeom prst="rect">
            <a:avLst/>
          </a:prstGeom>
          <a:noFill/>
          <a:ln w="9525">
            <a:noFill/>
          </a:ln>
        </p:spPr>
        <p:txBody>
          <a:bodyPr anchor="b"/>
          <a:p>
            <a:pPr lvl="0" eaLnBrk="1" hangingPunct="1"/>
            <a:endParaRPr lang="en-US" altLang="x-none" sz="1200" dirty="0"/>
          </a:p>
        </p:txBody>
      </p:sp>
      <p:sp>
        <p:nvSpPr>
          <p:cNvPr id="2145" name="Rectangle 7"/>
          <p:cNvSpPr/>
          <p:nvPr>
            <p:ph type="sldNum" sz="quarter" idx="155"/>
          </p:nvPr>
        </p:nvSpPr>
        <p:spPr>
          <a:xfrm>
            <a:off x="3884613" y="8685213"/>
            <a:ext cx="2971800" cy="457200"/>
          </a:xfrm>
          <a:prstGeom prst="rect">
            <a:avLst/>
          </a:prstGeom>
          <a:noFill/>
          <a:ln w="9525">
            <a:noFill/>
          </a:ln>
        </p:spPr>
        <p:txBody>
          <a:bodyPr anchor="b"/>
          <a:p>
            <a:pPr lvl="0" algn="r" eaLnBrk="1" hangingPunct="1"/>
            <a:fld id="{9A0DB2DC-4C9A-4742-B13C-FB6460FD3503}" type="slidenum">
              <a:rPr lang="zh-CN" altLang="en-US" sz="1200" dirty="0"/>
            </a:fld>
            <a:endParaRPr lang="zh-CN" altLang="en-US" sz="1200" dirty="0"/>
          </a:p>
        </p:txBody>
      </p:sp>
      <p:sp>
        <p:nvSpPr>
          <p:cNvPr id="2146" name="Rectangle 2"/>
          <p:cNvSpPr/>
          <p:nvPr>
            <p:ph type="hdr" sz="quarter"/>
          </p:nvPr>
        </p:nvSpPr>
        <p:spPr>
          <a:xfrm>
            <a:off x="0" y="0"/>
            <a:ext cx="2971800" cy="457200"/>
          </a:xfrm>
          <a:prstGeom prst="rect">
            <a:avLst/>
          </a:prstGeom>
          <a:noFill/>
          <a:ln w="9525">
            <a:noFill/>
          </a:ln>
        </p:spPr>
        <p:txBody>
          <a:bodyPr/>
          <a:p>
            <a:pPr lvl="0" eaLnBrk="1" hangingPunct="1"/>
            <a:endParaRPr lang="zh-CN" altLang="en-US" sz="1200" dirty="0"/>
          </a:p>
        </p:txBody>
      </p:sp>
      <p:sp>
        <p:nvSpPr>
          <p:cNvPr id="2147" name="Rectangle 3"/>
          <p:cNvSpPr/>
          <p:nvPr>
            <p:ph type="dt" idx="161"/>
          </p:nvPr>
        </p:nvSpPr>
        <p:spPr>
          <a:xfrm>
            <a:off x="3884613" y="0"/>
            <a:ext cx="2971800" cy="457200"/>
          </a:xfrm>
          <a:prstGeom prst="rect">
            <a:avLst/>
          </a:prstGeom>
          <a:noFill/>
          <a:ln w="9525">
            <a:noFill/>
          </a:ln>
        </p:spPr>
        <p:txBody>
          <a:bodyPr/>
          <a:p>
            <a:pPr lvl="0" algn="r" eaLnBrk="1" hangingPunct="1"/>
            <a:endParaRPr lang="zh-CN" altLang="en-US" sz="1200" dirty="0"/>
          </a:p>
        </p:txBody>
      </p:sp>
      <p:sp>
        <p:nvSpPr>
          <p:cNvPr id="2148" name="Rectangle 4"/>
          <p:cNvSpPr/>
          <p:nvPr>
            <p:ph type="sldImg" idx="162"/>
          </p:nvPr>
        </p:nvSpPr>
        <p:spPr>
          <a:xfrm>
            <a:off x="1143000" y="685800"/>
            <a:ext cx="4572000" cy="3429000"/>
          </a:xfrm>
          <a:prstGeom prst="rect">
            <a:avLst/>
          </a:prstGeom>
          <a:noFill/>
          <a:ln w="9525">
            <a:noFill/>
          </a:ln>
        </p:spPr>
      </p:sp>
      <p:sp>
        <p:nvSpPr>
          <p:cNvPr id="2149" name="Rectangle 5"/>
          <p:cNvSpPr/>
          <p:nvPr>
            <p:ph type="body" sz="quarter" idx="163"/>
          </p:nvPr>
        </p:nvSpPr>
        <p:spPr>
          <a:xfrm>
            <a:off x="685800" y="4343400"/>
            <a:ext cx="5486400" cy="4114800"/>
          </a:xfrm>
          <a:prstGeom prst="rect">
            <a:avLst/>
          </a:prstGeom>
          <a:noFill/>
          <a:ln w="9525">
            <a:noFill/>
          </a:ln>
        </p:spPr>
        <p:txBody>
          <a:bodyPr anchor="ctr"/>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2150" name="Rectangle 6"/>
          <p:cNvSpPr/>
          <p:nvPr>
            <p:ph type="ftr" sz="quarter" idx="164"/>
          </p:nvPr>
        </p:nvSpPr>
        <p:spPr>
          <a:xfrm>
            <a:off x="0" y="8685213"/>
            <a:ext cx="2971800" cy="457200"/>
          </a:xfrm>
          <a:prstGeom prst="rect">
            <a:avLst/>
          </a:prstGeom>
          <a:noFill/>
          <a:ln w="9525">
            <a:noFill/>
          </a:ln>
        </p:spPr>
        <p:txBody>
          <a:bodyPr anchor="b"/>
          <a:p>
            <a:pPr lvl="0" eaLnBrk="1" hangingPunct="1"/>
            <a:endParaRPr lang="en-US" altLang="x-none" sz="1200" dirty="0"/>
          </a:p>
        </p:txBody>
      </p:sp>
      <p:sp>
        <p:nvSpPr>
          <p:cNvPr id="2151" name="Rectangle 7"/>
          <p:cNvSpPr/>
          <p:nvPr>
            <p:ph type="sldNum" sz="quarter" idx="165"/>
          </p:nvPr>
        </p:nvSpPr>
        <p:spPr>
          <a:xfrm>
            <a:off x="3884613" y="8685213"/>
            <a:ext cx="2971800" cy="457200"/>
          </a:xfrm>
          <a:prstGeom prst="rect">
            <a:avLst/>
          </a:prstGeom>
          <a:noFill/>
          <a:ln w="9525">
            <a:noFill/>
          </a:ln>
        </p:spPr>
        <p:txBody>
          <a:bodyPr anchor="b"/>
          <a:p>
            <a:pPr lvl="0" algn="r" eaLnBrk="1" hangingPunct="1"/>
            <a:fld id="{9A0DB2DC-4C9A-4742-B13C-FB6460FD3503}" type="slidenum">
              <a:rPr lang="zh-CN" altLang="en-US" sz="1200" dirty="0"/>
            </a:fld>
            <a:endParaRPr lang="zh-CN" altLang="en-US" sz="1200" dirty="0"/>
          </a:p>
        </p:txBody>
      </p:sp>
      <p:sp>
        <p:nvSpPr>
          <p:cNvPr id="2152" name="Rectangle 2"/>
          <p:cNvSpPr/>
          <p:nvPr>
            <p:ph type="hdr" sz="quarter"/>
          </p:nvPr>
        </p:nvSpPr>
        <p:spPr>
          <a:xfrm>
            <a:off x="0" y="0"/>
            <a:ext cx="2971800" cy="457200"/>
          </a:xfrm>
          <a:prstGeom prst="rect">
            <a:avLst/>
          </a:prstGeom>
          <a:noFill/>
          <a:ln w="9525">
            <a:noFill/>
          </a:ln>
        </p:spPr>
        <p:txBody>
          <a:bodyPr/>
          <a:p>
            <a:pPr lvl="0" eaLnBrk="1" hangingPunct="1"/>
            <a:endParaRPr lang="zh-CN" altLang="en-US" sz="1200" dirty="0"/>
          </a:p>
        </p:txBody>
      </p:sp>
      <p:sp>
        <p:nvSpPr>
          <p:cNvPr id="2153" name="Rectangle 3"/>
          <p:cNvSpPr/>
          <p:nvPr>
            <p:ph type="dt" idx="171"/>
          </p:nvPr>
        </p:nvSpPr>
        <p:spPr>
          <a:xfrm>
            <a:off x="3884613" y="0"/>
            <a:ext cx="2971800" cy="457200"/>
          </a:xfrm>
          <a:prstGeom prst="rect">
            <a:avLst/>
          </a:prstGeom>
          <a:noFill/>
          <a:ln w="9525">
            <a:noFill/>
          </a:ln>
        </p:spPr>
        <p:txBody>
          <a:bodyPr/>
          <a:p>
            <a:pPr lvl="0" algn="r" eaLnBrk="1" hangingPunct="1"/>
            <a:endParaRPr lang="zh-CN" altLang="en-US" sz="1200" dirty="0"/>
          </a:p>
        </p:txBody>
      </p:sp>
      <p:sp>
        <p:nvSpPr>
          <p:cNvPr id="2154" name="Rectangle 4"/>
          <p:cNvSpPr/>
          <p:nvPr>
            <p:ph type="sldImg" idx="172"/>
          </p:nvPr>
        </p:nvSpPr>
        <p:spPr>
          <a:xfrm>
            <a:off x="1143000" y="685800"/>
            <a:ext cx="4572000" cy="3429000"/>
          </a:xfrm>
          <a:prstGeom prst="rect">
            <a:avLst/>
          </a:prstGeom>
          <a:noFill/>
          <a:ln w="9525">
            <a:noFill/>
          </a:ln>
        </p:spPr>
      </p:sp>
      <p:sp>
        <p:nvSpPr>
          <p:cNvPr id="2155" name="Rectangle 5"/>
          <p:cNvSpPr/>
          <p:nvPr>
            <p:ph type="body" sz="quarter" idx="173"/>
          </p:nvPr>
        </p:nvSpPr>
        <p:spPr>
          <a:xfrm>
            <a:off x="685800" y="4343400"/>
            <a:ext cx="5486400" cy="4114800"/>
          </a:xfrm>
          <a:prstGeom prst="rect">
            <a:avLst/>
          </a:prstGeom>
          <a:noFill/>
          <a:ln w="9525">
            <a:noFill/>
          </a:ln>
        </p:spPr>
        <p:txBody>
          <a:bodyPr anchor="ctr"/>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2156" name="Rectangle 6"/>
          <p:cNvSpPr/>
          <p:nvPr>
            <p:ph type="ftr" sz="quarter" idx="174"/>
          </p:nvPr>
        </p:nvSpPr>
        <p:spPr>
          <a:xfrm>
            <a:off x="0" y="8685213"/>
            <a:ext cx="2971800" cy="457200"/>
          </a:xfrm>
          <a:prstGeom prst="rect">
            <a:avLst/>
          </a:prstGeom>
          <a:noFill/>
          <a:ln w="9525">
            <a:noFill/>
          </a:ln>
        </p:spPr>
        <p:txBody>
          <a:bodyPr anchor="b"/>
          <a:p>
            <a:pPr lvl="0" eaLnBrk="1" hangingPunct="1"/>
            <a:endParaRPr lang="en-US" altLang="x-none" sz="1200" dirty="0"/>
          </a:p>
        </p:txBody>
      </p:sp>
      <p:sp>
        <p:nvSpPr>
          <p:cNvPr id="2157" name="Rectangle 7"/>
          <p:cNvSpPr/>
          <p:nvPr>
            <p:ph type="sldNum" sz="quarter" idx="175"/>
          </p:nvPr>
        </p:nvSpPr>
        <p:spPr>
          <a:xfrm>
            <a:off x="3884613" y="8685213"/>
            <a:ext cx="2971800" cy="457200"/>
          </a:xfrm>
          <a:prstGeom prst="rect">
            <a:avLst/>
          </a:prstGeom>
          <a:noFill/>
          <a:ln w="9525">
            <a:noFill/>
          </a:ln>
        </p:spPr>
        <p:txBody>
          <a:bodyPr anchor="b"/>
          <a:p>
            <a:pPr lvl="0" algn="r" eaLnBrk="1" hangingPunct="1"/>
            <a:fld id="{9A0DB2DC-4C9A-4742-B13C-FB6460FD3503}" type="slidenum">
              <a:rPr lang="zh-CN" altLang="en-US" sz="1200" dirty="0"/>
            </a:fld>
            <a:endParaRPr lang="zh-CN" altLang="en-US" sz="1200" dirty="0"/>
          </a:p>
        </p:txBody>
      </p:sp>
      <p:sp>
        <p:nvSpPr>
          <p:cNvPr id="2158" name="Rectangle 2"/>
          <p:cNvSpPr/>
          <p:nvPr>
            <p:ph type="hdr" sz="quarter"/>
          </p:nvPr>
        </p:nvSpPr>
        <p:spPr>
          <a:xfrm>
            <a:off x="0" y="0"/>
            <a:ext cx="2971800" cy="457200"/>
          </a:xfrm>
          <a:prstGeom prst="rect">
            <a:avLst/>
          </a:prstGeom>
          <a:noFill/>
          <a:ln w="9525">
            <a:noFill/>
          </a:ln>
        </p:spPr>
        <p:txBody>
          <a:bodyPr/>
          <a:p>
            <a:pPr lvl="0" eaLnBrk="1" hangingPunct="1"/>
            <a:endParaRPr lang="zh-CN" altLang="en-US" sz="1200" dirty="0"/>
          </a:p>
        </p:txBody>
      </p:sp>
      <p:sp>
        <p:nvSpPr>
          <p:cNvPr id="2159" name="Rectangle 3"/>
          <p:cNvSpPr/>
          <p:nvPr>
            <p:ph type="dt" idx="181"/>
          </p:nvPr>
        </p:nvSpPr>
        <p:spPr>
          <a:xfrm>
            <a:off x="3884613" y="0"/>
            <a:ext cx="2971800" cy="457200"/>
          </a:xfrm>
          <a:prstGeom prst="rect">
            <a:avLst/>
          </a:prstGeom>
          <a:noFill/>
          <a:ln w="9525">
            <a:noFill/>
          </a:ln>
        </p:spPr>
        <p:txBody>
          <a:bodyPr/>
          <a:p>
            <a:pPr lvl="0" algn="r" eaLnBrk="1" hangingPunct="1"/>
            <a:endParaRPr lang="zh-CN" altLang="en-US" sz="1200" dirty="0"/>
          </a:p>
        </p:txBody>
      </p:sp>
      <p:sp>
        <p:nvSpPr>
          <p:cNvPr id="2160" name="Rectangle 4"/>
          <p:cNvSpPr/>
          <p:nvPr>
            <p:ph type="sldImg" idx="182"/>
          </p:nvPr>
        </p:nvSpPr>
        <p:spPr>
          <a:xfrm>
            <a:off x="1143000" y="685800"/>
            <a:ext cx="4572000" cy="3429000"/>
          </a:xfrm>
          <a:prstGeom prst="rect">
            <a:avLst/>
          </a:prstGeom>
          <a:noFill/>
          <a:ln w="9525">
            <a:noFill/>
          </a:ln>
        </p:spPr>
      </p:sp>
      <p:sp>
        <p:nvSpPr>
          <p:cNvPr id="2161" name="Rectangle 5"/>
          <p:cNvSpPr/>
          <p:nvPr>
            <p:ph type="body" sz="quarter" idx="183"/>
          </p:nvPr>
        </p:nvSpPr>
        <p:spPr>
          <a:xfrm>
            <a:off x="685800" y="4343400"/>
            <a:ext cx="5486400" cy="4114800"/>
          </a:xfrm>
          <a:prstGeom prst="rect">
            <a:avLst/>
          </a:prstGeom>
          <a:noFill/>
          <a:ln w="9525">
            <a:noFill/>
          </a:ln>
        </p:spPr>
        <p:txBody>
          <a:bodyPr anchor="ctr"/>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2162" name="Rectangle 6"/>
          <p:cNvSpPr/>
          <p:nvPr>
            <p:ph type="ftr" sz="quarter" idx="184"/>
          </p:nvPr>
        </p:nvSpPr>
        <p:spPr>
          <a:xfrm>
            <a:off x="0" y="8685213"/>
            <a:ext cx="2971800" cy="457200"/>
          </a:xfrm>
          <a:prstGeom prst="rect">
            <a:avLst/>
          </a:prstGeom>
          <a:noFill/>
          <a:ln w="9525">
            <a:noFill/>
          </a:ln>
        </p:spPr>
        <p:txBody>
          <a:bodyPr anchor="b"/>
          <a:p>
            <a:pPr lvl="0" eaLnBrk="1" hangingPunct="1"/>
            <a:endParaRPr lang="en-US" altLang="x-none" sz="1200" dirty="0"/>
          </a:p>
        </p:txBody>
      </p:sp>
      <p:sp>
        <p:nvSpPr>
          <p:cNvPr id="2163" name="Rectangle 7"/>
          <p:cNvSpPr/>
          <p:nvPr>
            <p:ph type="sldNum" sz="quarter" idx="185"/>
          </p:nvPr>
        </p:nvSpPr>
        <p:spPr>
          <a:xfrm>
            <a:off x="3884613" y="8685213"/>
            <a:ext cx="2971800" cy="457200"/>
          </a:xfrm>
          <a:prstGeom prst="rect">
            <a:avLst/>
          </a:prstGeom>
          <a:noFill/>
          <a:ln w="9525">
            <a:noFill/>
          </a:ln>
        </p:spPr>
        <p:txBody>
          <a:bodyPr anchor="b"/>
          <a:p>
            <a:pPr lvl="0" algn="r" eaLnBrk="1" hangingPunct="1"/>
            <a:fld id="{9A0DB2DC-4C9A-4742-B13C-FB6460FD3503}" type="slidenum">
              <a:rPr lang="zh-CN" altLang="en-US" sz="1200" dirty="0"/>
            </a:fld>
            <a:endParaRPr lang="zh-CN" altLang="en-US" sz="1200" dirty="0"/>
          </a:p>
        </p:txBody>
      </p:sp>
      <p:sp>
        <p:nvSpPr>
          <p:cNvPr id="2164" name="Rectangle 2"/>
          <p:cNvSpPr/>
          <p:nvPr>
            <p:ph type="hdr" sz="quarter"/>
          </p:nvPr>
        </p:nvSpPr>
        <p:spPr>
          <a:xfrm>
            <a:off x="0" y="0"/>
            <a:ext cx="2971800" cy="457200"/>
          </a:xfrm>
          <a:prstGeom prst="rect">
            <a:avLst/>
          </a:prstGeom>
          <a:noFill/>
          <a:ln w="9525">
            <a:noFill/>
          </a:ln>
        </p:spPr>
        <p:txBody>
          <a:bodyPr/>
          <a:p>
            <a:pPr lvl="0" eaLnBrk="1" hangingPunct="1"/>
            <a:endParaRPr lang="zh-CN" altLang="en-US" sz="1200" dirty="0"/>
          </a:p>
        </p:txBody>
      </p:sp>
      <p:sp>
        <p:nvSpPr>
          <p:cNvPr id="2165" name="Rectangle 3"/>
          <p:cNvSpPr/>
          <p:nvPr>
            <p:ph type="dt" idx="191"/>
          </p:nvPr>
        </p:nvSpPr>
        <p:spPr>
          <a:xfrm>
            <a:off x="3884613" y="0"/>
            <a:ext cx="2971800" cy="457200"/>
          </a:xfrm>
          <a:prstGeom prst="rect">
            <a:avLst/>
          </a:prstGeom>
          <a:noFill/>
          <a:ln w="9525">
            <a:noFill/>
          </a:ln>
        </p:spPr>
        <p:txBody>
          <a:bodyPr/>
          <a:p>
            <a:pPr lvl="0" algn="r" eaLnBrk="1" hangingPunct="1"/>
            <a:endParaRPr lang="zh-CN" altLang="en-US" sz="1200" dirty="0"/>
          </a:p>
        </p:txBody>
      </p:sp>
      <p:sp>
        <p:nvSpPr>
          <p:cNvPr id="2166" name="Rectangle 4"/>
          <p:cNvSpPr/>
          <p:nvPr>
            <p:ph type="sldImg" idx="192"/>
          </p:nvPr>
        </p:nvSpPr>
        <p:spPr>
          <a:xfrm>
            <a:off x="1143000" y="685800"/>
            <a:ext cx="4572000" cy="3429000"/>
          </a:xfrm>
          <a:prstGeom prst="rect">
            <a:avLst/>
          </a:prstGeom>
          <a:noFill/>
          <a:ln w="9525">
            <a:noFill/>
          </a:ln>
        </p:spPr>
      </p:sp>
      <p:sp>
        <p:nvSpPr>
          <p:cNvPr id="2167" name="Rectangle 5"/>
          <p:cNvSpPr/>
          <p:nvPr>
            <p:ph type="body" sz="quarter" idx="193"/>
          </p:nvPr>
        </p:nvSpPr>
        <p:spPr>
          <a:xfrm>
            <a:off x="685800" y="4343400"/>
            <a:ext cx="5486400" cy="4114800"/>
          </a:xfrm>
          <a:prstGeom prst="rect">
            <a:avLst/>
          </a:prstGeom>
          <a:noFill/>
          <a:ln w="9525">
            <a:noFill/>
          </a:ln>
        </p:spPr>
        <p:txBody>
          <a:bodyPr anchor="ctr"/>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2168" name="Rectangle 6"/>
          <p:cNvSpPr/>
          <p:nvPr>
            <p:ph type="ftr" sz="quarter" idx="194"/>
          </p:nvPr>
        </p:nvSpPr>
        <p:spPr>
          <a:xfrm>
            <a:off x="0" y="8685213"/>
            <a:ext cx="2971800" cy="457200"/>
          </a:xfrm>
          <a:prstGeom prst="rect">
            <a:avLst/>
          </a:prstGeom>
          <a:noFill/>
          <a:ln w="9525">
            <a:noFill/>
          </a:ln>
        </p:spPr>
        <p:txBody>
          <a:bodyPr anchor="b"/>
          <a:p>
            <a:pPr lvl="0" eaLnBrk="1" hangingPunct="1"/>
            <a:endParaRPr lang="en-US" altLang="x-none" sz="1200" dirty="0"/>
          </a:p>
        </p:txBody>
      </p:sp>
      <p:sp>
        <p:nvSpPr>
          <p:cNvPr id="2169" name="Rectangle 7"/>
          <p:cNvSpPr/>
          <p:nvPr>
            <p:ph type="sldNum" sz="quarter" idx="195"/>
          </p:nvPr>
        </p:nvSpPr>
        <p:spPr>
          <a:xfrm>
            <a:off x="3884613" y="8685213"/>
            <a:ext cx="2971800" cy="457200"/>
          </a:xfrm>
          <a:prstGeom prst="rect">
            <a:avLst/>
          </a:prstGeom>
          <a:noFill/>
          <a:ln w="9525">
            <a:noFill/>
          </a:ln>
        </p:spPr>
        <p:txBody>
          <a:bodyPr anchor="b"/>
          <a:p>
            <a:pPr lvl="0" algn="r" eaLnBrk="1" hangingPunct="1"/>
            <a:fld id="{9A0DB2DC-4C9A-4742-B13C-FB6460FD3503}" type="slidenum">
              <a:rPr lang="zh-CN" altLang="en-US" sz="1200" dirty="0"/>
            </a:fld>
            <a:endParaRPr lang="zh-CN" altLang="en-US" sz="1200" dirty="0"/>
          </a:p>
        </p:txBody>
      </p:sp>
      <p:sp>
        <p:nvSpPr>
          <p:cNvPr id="2170" name="Rectangle 2"/>
          <p:cNvSpPr/>
          <p:nvPr>
            <p:ph type="hdr" sz="quarter"/>
          </p:nvPr>
        </p:nvSpPr>
        <p:spPr>
          <a:xfrm>
            <a:off x="0" y="0"/>
            <a:ext cx="2971800" cy="457200"/>
          </a:xfrm>
          <a:prstGeom prst="rect">
            <a:avLst/>
          </a:prstGeom>
          <a:noFill/>
          <a:ln w="9525">
            <a:noFill/>
          </a:ln>
        </p:spPr>
        <p:txBody>
          <a:bodyPr/>
          <a:p>
            <a:pPr lvl="0" eaLnBrk="1" hangingPunct="1"/>
            <a:endParaRPr lang="zh-CN" altLang="en-US" sz="1200" dirty="0"/>
          </a:p>
        </p:txBody>
      </p:sp>
      <p:sp>
        <p:nvSpPr>
          <p:cNvPr id="2171" name="Rectangle 3"/>
          <p:cNvSpPr/>
          <p:nvPr>
            <p:ph type="dt" idx="201"/>
          </p:nvPr>
        </p:nvSpPr>
        <p:spPr>
          <a:xfrm>
            <a:off x="3884613" y="0"/>
            <a:ext cx="2971800" cy="457200"/>
          </a:xfrm>
          <a:prstGeom prst="rect">
            <a:avLst/>
          </a:prstGeom>
          <a:noFill/>
          <a:ln w="9525">
            <a:noFill/>
          </a:ln>
        </p:spPr>
        <p:txBody>
          <a:bodyPr/>
          <a:p>
            <a:pPr lvl="0" algn="r" eaLnBrk="1" hangingPunct="1"/>
            <a:endParaRPr lang="zh-CN" altLang="en-US" sz="1200" dirty="0"/>
          </a:p>
        </p:txBody>
      </p:sp>
      <p:sp>
        <p:nvSpPr>
          <p:cNvPr id="2172" name="Rectangle 4"/>
          <p:cNvSpPr/>
          <p:nvPr>
            <p:ph type="sldImg" idx="202"/>
          </p:nvPr>
        </p:nvSpPr>
        <p:spPr>
          <a:xfrm>
            <a:off x="1143000" y="685800"/>
            <a:ext cx="4572000" cy="3429000"/>
          </a:xfrm>
          <a:prstGeom prst="rect">
            <a:avLst/>
          </a:prstGeom>
          <a:noFill/>
          <a:ln w="9525">
            <a:noFill/>
          </a:ln>
        </p:spPr>
      </p:sp>
      <p:sp>
        <p:nvSpPr>
          <p:cNvPr id="2173" name="Rectangle 5"/>
          <p:cNvSpPr/>
          <p:nvPr>
            <p:ph type="body" sz="quarter" idx="203"/>
          </p:nvPr>
        </p:nvSpPr>
        <p:spPr>
          <a:xfrm>
            <a:off x="685800" y="4343400"/>
            <a:ext cx="5486400" cy="4114800"/>
          </a:xfrm>
          <a:prstGeom prst="rect">
            <a:avLst/>
          </a:prstGeom>
          <a:noFill/>
          <a:ln w="9525">
            <a:noFill/>
          </a:ln>
        </p:spPr>
        <p:txBody>
          <a:bodyPr anchor="ctr"/>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2174" name="Rectangle 6"/>
          <p:cNvSpPr/>
          <p:nvPr>
            <p:ph type="ftr" sz="quarter" idx="204"/>
          </p:nvPr>
        </p:nvSpPr>
        <p:spPr>
          <a:xfrm>
            <a:off x="0" y="8685213"/>
            <a:ext cx="2971800" cy="457200"/>
          </a:xfrm>
          <a:prstGeom prst="rect">
            <a:avLst/>
          </a:prstGeom>
          <a:noFill/>
          <a:ln w="9525">
            <a:noFill/>
          </a:ln>
        </p:spPr>
        <p:txBody>
          <a:bodyPr anchor="b"/>
          <a:p>
            <a:pPr lvl="0" eaLnBrk="1" hangingPunct="1"/>
            <a:endParaRPr lang="en-US" altLang="x-none" sz="1200" dirty="0"/>
          </a:p>
        </p:txBody>
      </p:sp>
      <p:sp>
        <p:nvSpPr>
          <p:cNvPr id="2175" name="Rectangle 7"/>
          <p:cNvSpPr/>
          <p:nvPr>
            <p:ph type="sldNum" sz="quarter" idx="205"/>
          </p:nvPr>
        </p:nvSpPr>
        <p:spPr>
          <a:xfrm>
            <a:off x="3884613" y="8685213"/>
            <a:ext cx="2971800" cy="457200"/>
          </a:xfrm>
          <a:prstGeom prst="rect">
            <a:avLst/>
          </a:prstGeom>
          <a:noFill/>
          <a:ln w="9525">
            <a:noFill/>
          </a:ln>
        </p:spPr>
        <p:txBody>
          <a:bodyPr anchor="b"/>
          <a:p>
            <a:pPr lvl="0" algn="r" eaLnBrk="1" hangingPunct="1"/>
            <a:fld id="{9A0DB2DC-4C9A-4742-B13C-FB6460FD3503}" type="slidenum">
              <a:rPr lang="zh-CN" altLang="en-US" sz="1200" dirty="0"/>
            </a:fld>
            <a:endParaRPr lang="zh-CN" altLang="en-US" sz="1200" dirty="0"/>
          </a:p>
        </p:txBody>
      </p:sp>
      <p:sp>
        <p:nvSpPr>
          <p:cNvPr id="2176" name="Rectangle 2"/>
          <p:cNvSpPr/>
          <p:nvPr>
            <p:ph type="hdr" sz="quarter"/>
          </p:nvPr>
        </p:nvSpPr>
        <p:spPr>
          <a:xfrm>
            <a:off x="0" y="0"/>
            <a:ext cx="2971800" cy="457200"/>
          </a:xfrm>
          <a:prstGeom prst="rect">
            <a:avLst/>
          </a:prstGeom>
          <a:noFill/>
          <a:ln w="9525">
            <a:noFill/>
          </a:ln>
        </p:spPr>
        <p:txBody>
          <a:bodyPr/>
          <a:p>
            <a:pPr lvl="0" eaLnBrk="1" hangingPunct="1"/>
            <a:endParaRPr lang="zh-CN" altLang="en-US" sz="1200" dirty="0"/>
          </a:p>
        </p:txBody>
      </p:sp>
      <p:sp>
        <p:nvSpPr>
          <p:cNvPr id="2177" name="Rectangle 3"/>
          <p:cNvSpPr/>
          <p:nvPr>
            <p:ph type="dt" idx="211"/>
          </p:nvPr>
        </p:nvSpPr>
        <p:spPr>
          <a:xfrm>
            <a:off x="3884613" y="0"/>
            <a:ext cx="2971800" cy="457200"/>
          </a:xfrm>
          <a:prstGeom prst="rect">
            <a:avLst/>
          </a:prstGeom>
          <a:noFill/>
          <a:ln w="9525">
            <a:noFill/>
          </a:ln>
        </p:spPr>
        <p:txBody>
          <a:bodyPr/>
          <a:p>
            <a:pPr lvl="0" algn="r" eaLnBrk="1" hangingPunct="1"/>
            <a:endParaRPr lang="zh-CN" altLang="en-US" sz="1200" dirty="0"/>
          </a:p>
        </p:txBody>
      </p:sp>
      <p:sp>
        <p:nvSpPr>
          <p:cNvPr id="2178" name="Rectangle 4"/>
          <p:cNvSpPr/>
          <p:nvPr>
            <p:ph type="sldImg" idx="212"/>
          </p:nvPr>
        </p:nvSpPr>
        <p:spPr>
          <a:xfrm>
            <a:off x="1143000" y="685800"/>
            <a:ext cx="4572000" cy="3429000"/>
          </a:xfrm>
          <a:prstGeom prst="rect">
            <a:avLst/>
          </a:prstGeom>
          <a:noFill/>
          <a:ln w="9525">
            <a:noFill/>
          </a:ln>
        </p:spPr>
      </p:sp>
      <p:sp>
        <p:nvSpPr>
          <p:cNvPr id="2179" name="Rectangle 5"/>
          <p:cNvSpPr/>
          <p:nvPr>
            <p:ph type="body" sz="quarter" idx="213"/>
          </p:nvPr>
        </p:nvSpPr>
        <p:spPr>
          <a:xfrm>
            <a:off x="685800" y="4343400"/>
            <a:ext cx="5486400" cy="4114800"/>
          </a:xfrm>
          <a:prstGeom prst="rect">
            <a:avLst/>
          </a:prstGeom>
          <a:noFill/>
          <a:ln w="9525">
            <a:noFill/>
          </a:ln>
        </p:spPr>
        <p:txBody>
          <a:bodyPr anchor="ctr"/>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2180" name="Rectangle 6"/>
          <p:cNvSpPr/>
          <p:nvPr>
            <p:ph type="ftr" sz="quarter" idx="214"/>
          </p:nvPr>
        </p:nvSpPr>
        <p:spPr>
          <a:xfrm>
            <a:off x="0" y="8685213"/>
            <a:ext cx="2971800" cy="457200"/>
          </a:xfrm>
          <a:prstGeom prst="rect">
            <a:avLst/>
          </a:prstGeom>
          <a:noFill/>
          <a:ln w="9525">
            <a:noFill/>
          </a:ln>
        </p:spPr>
        <p:txBody>
          <a:bodyPr anchor="b"/>
          <a:p>
            <a:pPr lvl="0" eaLnBrk="1" hangingPunct="1"/>
            <a:endParaRPr lang="en-US" altLang="x-none" sz="1200" dirty="0"/>
          </a:p>
        </p:txBody>
      </p:sp>
      <p:sp>
        <p:nvSpPr>
          <p:cNvPr id="2181" name="Rectangle 7"/>
          <p:cNvSpPr/>
          <p:nvPr>
            <p:ph type="sldNum" sz="quarter" idx="215"/>
          </p:nvPr>
        </p:nvSpPr>
        <p:spPr>
          <a:xfrm>
            <a:off x="3884613" y="8685213"/>
            <a:ext cx="2971800" cy="457200"/>
          </a:xfrm>
          <a:prstGeom prst="rect">
            <a:avLst/>
          </a:prstGeom>
          <a:noFill/>
          <a:ln w="9525">
            <a:noFill/>
          </a:ln>
        </p:spPr>
        <p:txBody>
          <a:bodyPr anchor="b"/>
          <a:p>
            <a:pPr lvl="0" algn="r" eaLnBrk="1" hangingPunct="1"/>
            <a:fld id="{9A0DB2DC-4C9A-4742-B13C-FB6460FD3503}" type="slidenum">
              <a:rPr lang="zh-CN" altLang="en-US" sz="1200" dirty="0"/>
            </a:fld>
            <a:endParaRPr lang="zh-CN" altLang="en-US" sz="1200" dirty="0"/>
          </a:p>
        </p:txBody>
      </p:sp>
      <p:sp>
        <p:nvSpPr>
          <p:cNvPr id="2182" name="Rectangle 2"/>
          <p:cNvSpPr/>
          <p:nvPr>
            <p:ph type="hdr" sz="quarter"/>
          </p:nvPr>
        </p:nvSpPr>
        <p:spPr>
          <a:xfrm>
            <a:off x="0" y="0"/>
            <a:ext cx="2971800" cy="457200"/>
          </a:xfrm>
          <a:prstGeom prst="rect">
            <a:avLst/>
          </a:prstGeom>
          <a:noFill/>
          <a:ln w="9525">
            <a:noFill/>
          </a:ln>
        </p:spPr>
        <p:txBody>
          <a:bodyPr/>
          <a:p>
            <a:pPr lvl="0" eaLnBrk="1" hangingPunct="1"/>
            <a:endParaRPr lang="zh-CN" altLang="en-US" sz="1200" dirty="0"/>
          </a:p>
        </p:txBody>
      </p:sp>
      <p:sp>
        <p:nvSpPr>
          <p:cNvPr id="2183" name="Rectangle 3"/>
          <p:cNvSpPr/>
          <p:nvPr>
            <p:ph type="dt" idx="221"/>
          </p:nvPr>
        </p:nvSpPr>
        <p:spPr>
          <a:xfrm>
            <a:off x="3884613" y="0"/>
            <a:ext cx="2971800" cy="457200"/>
          </a:xfrm>
          <a:prstGeom prst="rect">
            <a:avLst/>
          </a:prstGeom>
          <a:noFill/>
          <a:ln w="9525">
            <a:noFill/>
          </a:ln>
        </p:spPr>
        <p:txBody>
          <a:bodyPr/>
          <a:p>
            <a:pPr lvl="0" algn="r" eaLnBrk="1" hangingPunct="1"/>
            <a:endParaRPr lang="zh-CN" altLang="en-US" sz="1200" dirty="0"/>
          </a:p>
        </p:txBody>
      </p:sp>
      <p:sp>
        <p:nvSpPr>
          <p:cNvPr id="2184" name="Rectangle 4"/>
          <p:cNvSpPr/>
          <p:nvPr>
            <p:ph type="sldImg" idx="222"/>
          </p:nvPr>
        </p:nvSpPr>
        <p:spPr>
          <a:xfrm>
            <a:off x="1143000" y="685800"/>
            <a:ext cx="4572000" cy="3429000"/>
          </a:xfrm>
          <a:prstGeom prst="rect">
            <a:avLst/>
          </a:prstGeom>
          <a:noFill/>
          <a:ln w="9525">
            <a:noFill/>
          </a:ln>
        </p:spPr>
      </p:sp>
      <p:sp>
        <p:nvSpPr>
          <p:cNvPr id="2185" name="Rectangle 5"/>
          <p:cNvSpPr/>
          <p:nvPr>
            <p:ph type="body" sz="quarter" idx="223"/>
          </p:nvPr>
        </p:nvSpPr>
        <p:spPr>
          <a:xfrm>
            <a:off x="685800" y="4343400"/>
            <a:ext cx="5486400" cy="4114800"/>
          </a:xfrm>
          <a:prstGeom prst="rect">
            <a:avLst/>
          </a:prstGeom>
          <a:noFill/>
          <a:ln w="9525">
            <a:noFill/>
          </a:ln>
        </p:spPr>
        <p:txBody>
          <a:bodyPr anchor="ctr"/>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2186" name="Rectangle 6"/>
          <p:cNvSpPr/>
          <p:nvPr>
            <p:ph type="ftr" sz="quarter" idx="224"/>
          </p:nvPr>
        </p:nvSpPr>
        <p:spPr>
          <a:xfrm>
            <a:off x="0" y="8685213"/>
            <a:ext cx="2971800" cy="457200"/>
          </a:xfrm>
          <a:prstGeom prst="rect">
            <a:avLst/>
          </a:prstGeom>
          <a:noFill/>
          <a:ln w="9525">
            <a:noFill/>
          </a:ln>
        </p:spPr>
        <p:txBody>
          <a:bodyPr anchor="b"/>
          <a:p>
            <a:pPr lvl="0" eaLnBrk="1" hangingPunct="1"/>
            <a:endParaRPr lang="en-US" altLang="x-none" sz="1200" dirty="0"/>
          </a:p>
        </p:txBody>
      </p:sp>
      <p:sp>
        <p:nvSpPr>
          <p:cNvPr id="2187" name="Rectangle 7"/>
          <p:cNvSpPr/>
          <p:nvPr>
            <p:ph type="sldNum" sz="quarter" idx="225"/>
          </p:nvPr>
        </p:nvSpPr>
        <p:spPr>
          <a:xfrm>
            <a:off x="3884613" y="8685213"/>
            <a:ext cx="2971800" cy="457200"/>
          </a:xfrm>
          <a:prstGeom prst="rect">
            <a:avLst/>
          </a:prstGeom>
          <a:noFill/>
          <a:ln w="9525">
            <a:noFill/>
          </a:ln>
        </p:spPr>
        <p:txBody>
          <a:bodyPr anchor="b"/>
          <a:p>
            <a:pPr lvl="0" algn="r" eaLnBrk="1" hangingPunct="1"/>
            <a:fld id="{9A0DB2DC-4C9A-4742-B13C-FB6460FD3503}" type="slidenum">
              <a:rPr lang="zh-CN" altLang="en-US" sz="1200" dirty="0"/>
            </a:fld>
            <a:endParaRPr lang="zh-CN" altLang="en-US" sz="1200" dirty="0"/>
          </a:p>
        </p:txBody>
      </p:sp>
      <p:sp>
        <p:nvSpPr>
          <p:cNvPr id="2188" name="Rectangle 2"/>
          <p:cNvSpPr/>
          <p:nvPr>
            <p:ph type="hdr" sz="quarter"/>
          </p:nvPr>
        </p:nvSpPr>
        <p:spPr>
          <a:xfrm>
            <a:off x="0" y="0"/>
            <a:ext cx="2971800" cy="457200"/>
          </a:xfrm>
          <a:prstGeom prst="rect">
            <a:avLst/>
          </a:prstGeom>
          <a:noFill/>
          <a:ln w="9525">
            <a:noFill/>
          </a:ln>
        </p:spPr>
        <p:txBody>
          <a:bodyPr/>
          <a:p>
            <a:pPr lvl="0" eaLnBrk="1" hangingPunct="1"/>
            <a:endParaRPr lang="zh-CN" altLang="en-US" sz="1200" dirty="0"/>
          </a:p>
        </p:txBody>
      </p:sp>
      <p:sp>
        <p:nvSpPr>
          <p:cNvPr id="2189" name="Rectangle 3"/>
          <p:cNvSpPr/>
          <p:nvPr>
            <p:ph type="dt" idx="231"/>
          </p:nvPr>
        </p:nvSpPr>
        <p:spPr>
          <a:xfrm>
            <a:off x="3884613" y="0"/>
            <a:ext cx="2971800" cy="457200"/>
          </a:xfrm>
          <a:prstGeom prst="rect">
            <a:avLst/>
          </a:prstGeom>
          <a:noFill/>
          <a:ln w="9525">
            <a:noFill/>
          </a:ln>
        </p:spPr>
        <p:txBody>
          <a:bodyPr/>
          <a:p>
            <a:pPr lvl="0" algn="r" eaLnBrk="1" hangingPunct="1"/>
            <a:endParaRPr lang="zh-CN" altLang="en-US" sz="1200" dirty="0"/>
          </a:p>
        </p:txBody>
      </p:sp>
      <p:sp>
        <p:nvSpPr>
          <p:cNvPr id="2190" name="Rectangle 4"/>
          <p:cNvSpPr/>
          <p:nvPr>
            <p:ph type="sldImg" idx="232"/>
          </p:nvPr>
        </p:nvSpPr>
        <p:spPr>
          <a:xfrm>
            <a:off x="1143000" y="685800"/>
            <a:ext cx="4572000" cy="3429000"/>
          </a:xfrm>
          <a:prstGeom prst="rect">
            <a:avLst/>
          </a:prstGeom>
          <a:noFill/>
          <a:ln w="9525">
            <a:noFill/>
          </a:ln>
        </p:spPr>
      </p:sp>
      <p:sp>
        <p:nvSpPr>
          <p:cNvPr id="2191" name="Rectangle 5"/>
          <p:cNvSpPr/>
          <p:nvPr>
            <p:ph type="body" sz="quarter" idx="233"/>
          </p:nvPr>
        </p:nvSpPr>
        <p:spPr>
          <a:xfrm>
            <a:off x="685800" y="4343400"/>
            <a:ext cx="5486400" cy="4114800"/>
          </a:xfrm>
          <a:prstGeom prst="rect">
            <a:avLst/>
          </a:prstGeom>
          <a:noFill/>
          <a:ln w="9525">
            <a:noFill/>
          </a:ln>
        </p:spPr>
        <p:txBody>
          <a:bodyPr anchor="ctr"/>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2192" name="Rectangle 6"/>
          <p:cNvSpPr/>
          <p:nvPr>
            <p:ph type="ftr" sz="quarter" idx="234"/>
          </p:nvPr>
        </p:nvSpPr>
        <p:spPr>
          <a:xfrm>
            <a:off x="0" y="8685213"/>
            <a:ext cx="2971800" cy="457200"/>
          </a:xfrm>
          <a:prstGeom prst="rect">
            <a:avLst/>
          </a:prstGeom>
          <a:noFill/>
          <a:ln w="9525">
            <a:noFill/>
          </a:ln>
        </p:spPr>
        <p:txBody>
          <a:bodyPr anchor="b"/>
          <a:p>
            <a:pPr lvl="0" eaLnBrk="1" hangingPunct="1"/>
            <a:endParaRPr lang="en-US" altLang="x-none" sz="1200" dirty="0"/>
          </a:p>
        </p:txBody>
      </p:sp>
      <p:sp>
        <p:nvSpPr>
          <p:cNvPr id="2193" name="Rectangle 7"/>
          <p:cNvSpPr/>
          <p:nvPr>
            <p:ph type="sldNum" sz="quarter" idx="235"/>
          </p:nvPr>
        </p:nvSpPr>
        <p:spPr>
          <a:xfrm>
            <a:off x="3884613" y="8685213"/>
            <a:ext cx="2971800" cy="457200"/>
          </a:xfrm>
          <a:prstGeom prst="rect">
            <a:avLst/>
          </a:prstGeom>
          <a:noFill/>
          <a:ln w="9525">
            <a:noFill/>
          </a:ln>
        </p:spPr>
        <p:txBody>
          <a:bodyPr anchor="b"/>
          <a:p>
            <a:pPr lvl="0" algn="r" eaLnBrk="1" hangingPunct="1"/>
            <a:fld id="{9A0DB2DC-4C9A-4742-B13C-FB6460FD3503}" type="slidenum">
              <a:rPr lang="zh-CN" altLang="en-US" sz="1200" dirty="0"/>
            </a:fld>
            <a:endParaRPr lang="zh-CN" altLang="en-US" sz="1200" dirty="0"/>
          </a:p>
        </p:txBody>
      </p:sp>
      <p:sp>
        <p:nvSpPr>
          <p:cNvPr id="2194" name="Rectangle 2"/>
          <p:cNvSpPr/>
          <p:nvPr>
            <p:ph type="hdr" sz="quarter"/>
          </p:nvPr>
        </p:nvSpPr>
        <p:spPr>
          <a:xfrm>
            <a:off x="0" y="0"/>
            <a:ext cx="2971800" cy="457200"/>
          </a:xfrm>
          <a:prstGeom prst="rect">
            <a:avLst/>
          </a:prstGeom>
          <a:noFill/>
          <a:ln w="9525">
            <a:noFill/>
          </a:ln>
        </p:spPr>
        <p:txBody>
          <a:bodyPr/>
          <a:p>
            <a:pPr lvl="0" eaLnBrk="1" hangingPunct="1"/>
            <a:endParaRPr lang="zh-CN" altLang="en-US" sz="1200" dirty="0"/>
          </a:p>
        </p:txBody>
      </p:sp>
      <p:sp>
        <p:nvSpPr>
          <p:cNvPr id="2195" name="Rectangle 3"/>
          <p:cNvSpPr/>
          <p:nvPr>
            <p:ph type="dt" idx="241"/>
          </p:nvPr>
        </p:nvSpPr>
        <p:spPr>
          <a:xfrm>
            <a:off x="3884613" y="0"/>
            <a:ext cx="2971800" cy="457200"/>
          </a:xfrm>
          <a:prstGeom prst="rect">
            <a:avLst/>
          </a:prstGeom>
          <a:noFill/>
          <a:ln w="9525">
            <a:noFill/>
          </a:ln>
        </p:spPr>
        <p:txBody>
          <a:bodyPr/>
          <a:p>
            <a:pPr lvl="0" algn="r" eaLnBrk="1" hangingPunct="1"/>
            <a:endParaRPr lang="zh-CN" altLang="en-US" sz="1200" dirty="0"/>
          </a:p>
        </p:txBody>
      </p:sp>
      <p:sp>
        <p:nvSpPr>
          <p:cNvPr id="2196" name="Rectangle 4"/>
          <p:cNvSpPr/>
          <p:nvPr>
            <p:ph type="sldImg" idx="242"/>
          </p:nvPr>
        </p:nvSpPr>
        <p:spPr>
          <a:xfrm>
            <a:off x="1143000" y="685800"/>
            <a:ext cx="4572000" cy="3429000"/>
          </a:xfrm>
          <a:prstGeom prst="rect">
            <a:avLst/>
          </a:prstGeom>
          <a:noFill/>
          <a:ln w="9525">
            <a:noFill/>
          </a:ln>
        </p:spPr>
      </p:sp>
      <p:sp>
        <p:nvSpPr>
          <p:cNvPr id="2197" name="Rectangle 5"/>
          <p:cNvSpPr/>
          <p:nvPr>
            <p:ph type="body" sz="quarter" idx="243"/>
          </p:nvPr>
        </p:nvSpPr>
        <p:spPr>
          <a:xfrm>
            <a:off x="685800" y="4343400"/>
            <a:ext cx="5486400" cy="4114800"/>
          </a:xfrm>
          <a:prstGeom prst="rect">
            <a:avLst/>
          </a:prstGeom>
          <a:noFill/>
          <a:ln w="9525">
            <a:noFill/>
          </a:ln>
        </p:spPr>
        <p:txBody>
          <a:bodyPr anchor="ctr"/>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2198" name="Rectangle 6"/>
          <p:cNvSpPr/>
          <p:nvPr>
            <p:ph type="ftr" sz="quarter" idx="244"/>
          </p:nvPr>
        </p:nvSpPr>
        <p:spPr>
          <a:xfrm>
            <a:off x="0" y="8685213"/>
            <a:ext cx="2971800" cy="457200"/>
          </a:xfrm>
          <a:prstGeom prst="rect">
            <a:avLst/>
          </a:prstGeom>
          <a:noFill/>
          <a:ln w="9525">
            <a:noFill/>
          </a:ln>
        </p:spPr>
        <p:txBody>
          <a:bodyPr anchor="b"/>
          <a:p>
            <a:pPr lvl="0" eaLnBrk="1" hangingPunct="1"/>
            <a:endParaRPr lang="en-US" altLang="x-none" sz="1200" dirty="0"/>
          </a:p>
        </p:txBody>
      </p:sp>
      <p:sp>
        <p:nvSpPr>
          <p:cNvPr id="2199" name="Rectangle 7"/>
          <p:cNvSpPr/>
          <p:nvPr>
            <p:ph type="sldNum" sz="quarter" idx="245"/>
          </p:nvPr>
        </p:nvSpPr>
        <p:spPr>
          <a:xfrm>
            <a:off x="3884613" y="8685213"/>
            <a:ext cx="2971800" cy="457200"/>
          </a:xfrm>
          <a:prstGeom prst="rect">
            <a:avLst/>
          </a:prstGeom>
          <a:noFill/>
          <a:ln w="9525">
            <a:noFill/>
          </a:ln>
        </p:spPr>
        <p:txBody>
          <a:bodyPr anchor="b"/>
          <a:p>
            <a:pPr lvl="0" algn="r" eaLnBrk="1" hangingPunct="1"/>
            <a:fld id="{9A0DB2DC-4C9A-4742-B13C-FB6460FD3503}" type="slidenum">
              <a:rPr lang="zh-CN" altLang="en-US" sz="1200" dirty="0"/>
            </a:fld>
            <a:endParaRPr lang="zh-CN" altLang="en-US" sz="1200" dirty="0"/>
          </a:p>
        </p:txBody>
      </p:sp>
      <p:sp>
        <p:nvSpPr>
          <p:cNvPr id="2200" name="Rectangle 2"/>
          <p:cNvSpPr/>
          <p:nvPr>
            <p:ph type="hdr" sz="quarter"/>
          </p:nvPr>
        </p:nvSpPr>
        <p:spPr>
          <a:xfrm>
            <a:off x="0" y="0"/>
            <a:ext cx="2971800" cy="457200"/>
          </a:xfrm>
          <a:prstGeom prst="rect">
            <a:avLst/>
          </a:prstGeom>
          <a:noFill/>
          <a:ln w="9525">
            <a:noFill/>
          </a:ln>
        </p:spPr>
        <p:txBody>
          <a:bodyPr/>
          <a:p>
            <a:pPr lvl="0" eaLnBrk="1" hangingPunct="1"/>
            <a:endParaRPr lang="zh-CN" altLang="en-US" sz="1200" dirty="0"/>
          </a:p>
        </p:txBody>
      </p:sp>
      <p:sp>
        <p:nvSpPr>
          <p:cNvPr id="2201" name="Rectangle 3"/>
          <p:cNvSpPr/>
          <p:nvPr>
            <p:ph type="dt" idx="251"/>
          </p:nvPr>
        </p:nvSpPr>
        <p:spPr>
          <a:xfrm>
            <a:off x="3884613" y="0"/>
            <a:ext cx="2971800" cy="457200"/>
          </a:xfrm>
          <a:prstGeom prst="rect">
            <a:avLst/>
          </a:prstGeom>
          <a:noFill/>
          <a:ln w="9525">
            <a:noFill/>
          </a:ln>
        </p:spPr>
        <p:txBody>
          <a:bodyPr/>
          <a:p>
            <a:pPr lvl="0" algn="r" eaLnBrk="1" hangingPunct="1"/>
            <a:endParaRPr lang="zh-CN" altLang="en-US" sz="1200" dirty="0"/>
          </a:p>
        </p:txBody>
      </p:sp>
      <p:sp>
        <p:nvSpPr>
          <p:cNvPr id="2202" name="Rectangle 4"/>
          <p:cNvSpPr/>
          <p:nvPr>
            <p:ph type="sldImg" idx="252"/>
          </p:nvPr>
        </p:nvSpPr>
        <p:spPr>
          <a:xfrm>
            <a:off x="1143000" y="685800"/>
            <a:ext cx="4572000" cy="3429000"/>
          </a:xfrm>
          <a:prstGeom prst="rect">
            <a:avLst/>
          </a:prstGeom>
          <a:noFill/>
          <a:ln w="9525">
            <a:noFill/>
          </a:ln>
        </p:spPr>
      </p:sp>
      <p:sp>
        <p:nvSpPr>
          <p:cNvPr id="2203" name="Rectangle 5"/>
          <p:cNvSpPr/>
          <p:nvPr>
            <p:ph type="body" sz="quarter" idx="253"/>
          </p:nvPr>
        </p:nvSpPr>
        <p:spPr>
          <a:xfrm>
            <a:off x="685800" y="4343400"/>
            <a:ext cx="5486400" cy="4114800"/>
          </a:xfrm>
          <a:prstGeom prst="rect">
            <a:avLst/>
          </a:prstGeom>
          <a:noFill/>
          <a:ln w="9525">
            <a:noFill/>
          </a:ln>
        </p:spPr>
        <p:txBody>
          <a:bodyPr anchor="ctr"/>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2204" name="Rectangle 6"/>
          <p:cNvSpPr/>
          <p:nvPr>
            <p:ph type="ftr" sz="quarter" idx="254"/>
          </p:nvPr>
        </p:nvSpPr>
        <p:spPr>
          <a:xfrm>
            <a:off x="0" y="8685213"/>
            <a:ext cx="2971800" cy="457200"/>
          </a:xfrm>
          <a:prstGeom prst="rect">
            <a:avLst/>
          </a:prstGeom>
          <a:noFill/>
          <a:ln w="9525">
            <a:noFill/>
          </a:ln>
        </p:spPr>
        <p:txBody>
          <a:bodyPr anchor="b"/>
          <a:p>
            <a:pPr lvl="0" eaLnBrk="1" hangingPunct="1"/>
            <a:endParaRPr lang="en-US" altLang="x-none" sz="1200" dirty="0"/>
          </a:p>
        </p:txBody>
      </p:sp>
      <p:sp>
        <p:nvSpPr>
          <p:cNvPr id="2205" name="Rectangle 7"/>
          <p:cNvSpPr/>
          <p:nvPr>
            <p:ph type="sldNum" sz="quarter" idx="255"/>
          </p:nvPr>
        </p:nvSpPr>
        <p:spPr>
          <a:xfrm>
            <a:off x="3884613" y="8685213"/>
            <a:ext cx="2971800" cy="457200"/>
          </a:xfrm>
          <a:prstGeom prst="rect">
            <a:avLst/>
          </a:prstGeom>
          <a:noFill/>
          <a:ln w="9525">
            <a:noFill/>
          </a:ln>
        </p:spPr>
        <p:txBody>
          <a:bodyPr anchor="b"/>
          <a:p>
            <a:pPr lvl="0" algn="r" eaLnBrk="1" hangingPunct="1"/>
            <a:fld id="{9A0DB2DC-4C9A-4742-B13C-FB6460FD3503}" type="slidenum">
              <a:rPr lang="zh-CN" altLang="en-US" sz="1200" dirty="0"/>
            </a:fld>
            <a:endParaRPr lang="zh-CN" altLang="en-US" sz="1200" dirty="0"/>
          </a:p>
        </p:txBody>
      </p:sp>
      <p:sp>
        <p:nvSpPr>
          <p:cNvPr id="2206" name="Rectangle 2"/>
          <p:cNvSpPr/>
          <p:nvPr>
            <p:ph type="hdr" sz="quarter"/>
          </p:nvPr>
        </p:nvSpPr>
        <p:spPr>
          <a:xfrm>
            <a:off x="0" y="0"/>
            <a:ext cx="2971800" cy="457200"/>
          </a:xfrm>
          <a:prstGeom prst="rect">
            <a:avLst/>
          </a:prstGeom>
          <a:noFill/>
          <a:ln w="9525">
            <a:noFill/>
          </a:ln>
        </p:spPr>
        <p:txBody>
          <a:bodyPr/>
          <a:p>
            <a:pPr lvl="0" eaLnBrk="1" hangingPunct="1"/>
            <a:endParaRPr lang="zh-CN" altLang="en-US" sz="1200" dirty="0"/>
          </a:p>
        </p:txBody>
      </p:sp>
      <p:sp>
        <p:nvSpPr>
          <p:cNvPr id="2207" name="Rectangle 3"/>
          <p:cNvSpPr/>
          <p:nvPr>
            <p:ph type="dt" idx="261"/>
          </p:nvPr>
        </p:nvSpPr>
        <p:spPr>
          <a:xfrm>
            <a:off x="3884613" y="0"/>
            <a:ext cx="2971800" cy="457200"/>
          </a:xfrm>
          <a:prstGeom prst="rect">
            <a:avLst/>
          </a:prstGeom>
          <a:noFill/>
          <a:ln w="9525">
            <a:noFill/>
          </a:ln>
        </p:spPr>
        <p:txBody>
          <a:bodyPr/>
          <a:p>
            <a:pPr lvl="0" algn="r" eaLnBrk="1" hangingPunct="1"/>
            <a:endParaRPr lang="zh-CN" altLang="en-US" sz="1200" dirty="0"/>
          </a:p>
        </p:txBody>
      </p:sp>
      <p:sp>
        <p:nvSpPr>
          <p:cNvPr id="2208" name="Rectangle 4"/>
          <p:cNvSpPr/>
          <p:nvPr>
            <p:ph type="sldImg" idx="262"/>
          </p:nvPr>
        </p:nvSpPr>
        <p:spPr>
          <a:xfrm>
            <a:off x="1143000" y="685800"/>
            <a:ext cx="4572000" cy="3429000"/>
          </a:xfrm>
          <a:prstGeom prst="rect">
            <a:avLst/>
          </a:prstGeom>
          <a:noFill/>
          <a:ln w="9525">
            <a:noFill/>
          </a:ln>
        </p:spPr>
      </p:sp>
      <p:sp>
        <p:nvSpPr>
          <p:cNvPr id="2209" name="Rectangle 5"/>
          <p:cNvSpPr/>
          <p:nvPr>
            <p:ph type="body" sz="quarter" idx="263"/>
          </p:nvPr>
        </p:nvSpPr>
        <p:spPr>
          <a:xfrm>
            <a:off x="685800" y="4343400"/>
            <a:ext cx="5486400" cy="4114800"/>
          </a:xfrm>
          <a:prstGeom prst="rect">
            <a:avLst/>
          </a:prstGeom>
          <a:noFill/>
          <a:ln w="9525">
            <a:noFill/>
          </a:ln>
        </p:spPr>
        <p:txBody>
          <a:bodyPr anchor="ctr"/>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2210" name="Rectangle 6"/>
          <p:cNvSpPr/>
          <p:nvPr>
            <p:ph type="ftr" sz="quarter" idx="264"/>
          </p:nvPr>
        </p:nvSpPr>
        <p:spPr>
          <a:xfrm>
            <a:off x="0" y="8685213"/>
            <a:ext cx="2971800" cy="457200"/>
          </a:xfrm>
          <a:prstGeom prst="rect">
            <a:avLst/>
          </a:prstGeom>
          <a:noFill/>
          <a:ln w="9525">
            <a:noFill/>
          </a:ln>
        </p:spPr>
        <p:txBody>
          <a:bodyPr anchor="b"/>
          <a:p>
            <a:pPr lvl="0" eaLnBrk="1" hangingPunct="1"/>
            <a:endParaRPr lang="en-US" altLang="x-none" sz="1200" dirty="0"/>
          </a:p>
        </p:txBody>
      </p:sp>
      <p:sp>
        <p:nvSpPr>
          <p:cNvPr id="2211" name="Rectangle 7"/>
          <p:cNvSpPr/>
          <p:nvPr>
            <p:ph type="sldNum" sz="quarter" idx="265"/>
          </p:nvPr>
        </p:nvSpPr>
        <p:spPr>
          <a:xfrm>
            <a:off x="3884613" y="8685213"/>
            <a:ext cx="2971800" cy="457200"/>
          </a:xfrm>
          <a:prstGeom prst="rect">
            <a:avLst/>
          </a:prstGeom>
          <a:noFill/>
          <a:ln w="9525">
            <a:noFill/>
          </a:ln>
        </p:spPr>
        <p:txBody>
          <a:bodyPr anchor="b"/>
          <a:p>
            <a:pPr lvl="0" algn="r" eaLnBrk="1" hangingPunct="1"/>
            <a:fld id="{9A0DB2DC-4C9A-4742-B13C-FB6460FD3503}" type="slidenum">
              <a:rPr lang="zh-CN" altLang="en-US" sz="1200" dirty="0"/>
            </a:fld>
            <a:endParaRPr lang="zh-CN" altLang="en-US" sz="1200" dirty="0"/>
          </a:p>
        </p:txBody>
      </p:sp>
      <p:sp>
        <p:nvSpPr>
          <p:cNvPr id="2212" name="Rectangle 2"/>
          <p:cNvSpPr/>
          <p:nvPr>
            <p:ph type="hdr" sz="quarter"/>
          </p:nvPr>
        </p:nvSpPr>
        <p:spPr>
          <a:xfrm>
            <a:off x="0" y="0"/>
            <a:ext cx="2971800" cy="457200"/>
          </a:xfrm>
          <a:prstGeom prst="rect">
            <a:avLst/>
          </a:prstGeom>
          <a:noFill/>
          <a:ln w="9525">
            <a:noFill/>
          </a:ln>
        </p:spPr>
        <p:txBody>
          <a:bodyPr/>
          <a:p>
            <a:pPr lvl="0" eaLnBrk="1" hangingPunct="1"/>
            <a:endParaRPr lang="zh-CN" altLang="en-US" sz="1200" dirty="0"/>
          </a:p>
        </p:txBody>
      </p:sp>
      <p:sp>
        <p:nvSpPr>
          <p:cNvPr id="2213" name="Rectangle 3"/>
          <p:cNvSpPr/>
          <p:nvPr>
            <p:ph type="dt" idx="271"/>
          </p:nvPr>
        </p:nvSpPr>
        <p:spPr>
          <a:xfrm>
            <a:off x="3884613" y="0"/>
            <a:ext cx="2971800" cy="457200"/>
          </a:xfrm>
          <a:prstGeom prst="rect">
            <a:avLst/>
          </a:prstGeom>
          <a:noFill/>
          <a:ln w="9525">
            <a:noFill/>
          </a:ln>
        </p:spPr>
        <p:txBody>
          <a:bodyPr/>
          <a:p>
            <a:pPr lvl="0" algn="r" eaLnBrk="1" hangingPunct="1"/>
            <a:endParaRPr lang="zh-CN" altLang="en-US" sz="1200" dirty="0"/>
          </a:p>
        </p:txBody>
      </p:sp>
      <p:sp>
        <p:nvSpPr>
          <p:cNvPr id="2214" name="Rectangle 4"/>
          <p:cNvSpPr/>
          <p:nvPr>
            <p:ph type="sldImg" idx="272"/>
          </p:nvPr>
        </p:nvSpPr>
        <p:spPr>
          <a:xfrm>
            <a:off x="1143000" y="685800"/>
            <a:ext cx="4572000" cy="3429000"/>
          </a:xfrm>
          <a:prstGeom prst="rect">
            <a:avLst/>
          </a:prstGeom>
          <a:noFill/>
          <a:ln w="9525">
            <a:noFill/>
          </a:ln>
        </p:spPr>
      </p:sp>
      <p:sp>
        <p:nvSpPr>
          <p:cNvPr id="2215" name="Rectangle 5"/>
          <p:cNvSpPr/>
          <p:nvPr>
            <p:ph type="body" sz="quarter" idx="273"/>
          </p:nvPr>
        </p:nvSpPr>
        <p:spPr>
          <a:xfrm>
            <a:off x="685800" y="4343400"/>
            <a:ext cx="5486400" cy="4114800"/>
          </a:xfrm>
          <a:prstGeom prst="rect">
            <a:avLst/>
          </a:prstGeom>
          <a:noFill/>
          <a:ln w="9525">
            <a:noFill/>
          </a:ln>
        </p:spPr>
        <p:txBody>
          <a:bodyPr anchor="ctr"/>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2216" name="Rectangle 6"/>
          <p:cNvSpPr/>
          <p:nvPr>
            <p:ph type="ftr" sz="quarter" idx="274"/>
          </p:nvPr>
        </p:nvSpPr>
        <p:spPr>
          <a:xfrm>
            <a:off x="0" y="8685213"/>
            <a:ext cx="2971800" cy="457200"/>
          </a:xfrm>
          <a:prstGeom prst="rect">
            <a:avLst/>
          </a:prstGeom>
          <a:noFill/>
          <a:ln w="9525">
            <a:noFill/>
          </a:ln>
        </p:spPr>
        <p:txBody>
          <a:bodyPr anchor="b"/>
          <a:p>
            <a:pPr lvl="0" eaLnBrk="1" hangingPunct="1"/>
            <a:endParaRPr lang="en-US" altLang="x-none" sz="1200" dirty="0"/>
          </a:p>
        </p:txBody>
      </p:sp>
      <p:sp>
        <p:nvSpPr>
          <p:cNvPr id="2217" name="Rectangle 7"/>
          <p:cNvSpPr/>
          <p:nvPr>
            <p:ph type="sldNum" sz="quarter" idx="275"/>
          </p:nvPr>
        </p:nvSpPr>
        <p:spPr>
          <a:xfrm>
            <a:off x="3884613" y="8685213"/>
            <a:ext cx="2971800" cy="457200"/>
          </a:xfrm>
          <a:prstGeom prst="rect">
            <a:avLst/>
          </a:prstGeom>
          <a:noFill/>
          <a:ln w="9525">
            <a:noFill/>
          </a:ln>
        </p:spPr>
        <p:txBody>
          <a:bodyPr anchor="b"/>
          <a:p>
            <a:pPr lvl="0" algn="r" eaLnBrk="1" hangingPunct="1"/>
            <a:fld id="{9A0DB2DC-4C9A-4742-B13C-FB6460FD3503}" type="slidenum">
              <a:rPr lang="zh-CN" altLang="en-US" sz="1200" dirty="0"/>
            </a:fld>
            <a:endParaRPr lang="zh-CN" altLang="en-US" sz="1200" dirty="0"/>
          </a:p>
        </p:txBody>
      </p:sp>
      <p:sp>
        <p:nvSpPr>
          <p:cNvPr id="2218" name="Rectangle 2"/>
          <p:cNvSpPr/>
          <p:nvPr>
            <p:ph type="hdr" sz="quarter"/>
          </p:nvPr>
        </p:nvSpPr>
        <p:spPr>
          <a:xfrm>
            <a:off x="0" y="0"/>
            <a:ext cx="2971800" cy="457200"/>
          </a:xfrm>
          <a:prstGeom prst="rect">
            <a:avLst/>
          </a:prstGeom>
          <a:noFill/>
          <a:ln w="9525">
            <a:noFill/>
          </a:ln>
        </p:spPr>
        <p:txBody>
          <a:bodyPr/>
          <a:p>
            <a:pPr lvl="0" eaLnBrk="1" hangingPunct="1"/>
            <a:endParaRPr lang="zh-CN" altLang="en-US" sz="1200" dirty="0"/>
          </a:p>
        </p:txBody>
      </p:sp>
      <p:sp>
        <p:nvSpPr>
          <p:cNvPr id="2219" name="Rectangle 3"/>
          <p:cNvSpPr/>
          <p:nvPr>
            <p:ph type="dt" idx="281"/>
          </p:nvPr>
        </p:nvSpPr>
        <p:spPr>
          <a:xfrm>
            <a:off x="3884613" y="0"/>
            <a:ext cx="2971800" cy="457200"/>
          </a:xfrm>
          <a:prstGeom prst="rect">
            <a:avLst/>
          </a:prstGeom>
          <a:noFill/>
          <a:ln w="9525">
            <a:noFill/>
          </a:ln>
        </p:spPr>
        <p:txBody>
          <a:bodyPr/>
          <a:p>
            <a:pPr lvl="0" algn="r" eaLnBrk="1" hangingPunct="1"/>
            <a:endParaRPr lang="zh-CN" altLang="en-US" sz="1200" dirty="0"/>
          </a:p>
        </p:txBody>
      </p:sp>
      <p:sp>
        <p:nvSpPr>
          <p:cNvPr id="2220" name="Rectangle 4"/>
          <p:cNvSpPr/>
          <p:nvPr>
            <p:ph type="sldImg" idx="282"/>
          </p:nvPr>
        </p:nvSpPr>
        <p:spPr>
          <a:xfrm>
            <a:off x="1143000" y="685800"/>
            <a:ext cx="4572000" cy="3429000"/>
          </a:xfrm>
          <a:prstGeom prst="rect">
            <a:avLst/>
          </a:prstGeom>
          <a:noFill/>
          <a:ln w="9525">
            <a:noFill/>
          </a:ln>
        </p:spPr>
      </p:sp>
      <p:sp>
        <p:nvSpPr>
          <p:cNvPr id="2221" name="Rectangle 5"/>
          <p:cNvSpPr/>
          <p:nvPr>
            <p:ph type="body" sz="quarter" idx="283"/>
          </p:nvPr>
        </p:nvSpPr>
        <p:spPr>
          <a:xfrm>
            <a:off x="685800" y="4343400"/>
            <a:ext cx="5486400" cy="4114800"/>
          </a:xfrm>
          <a:prstGeom prst="rect">
            <a:avLst/>
          </a:prstGeom>
          <a:noFill/>
          <a:ln w="9525">
            <a:noFill/>
          </a:ln>
        </p:spPr>
        <p:txBody>
          <a:bodyPr anchor="ctr"/>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2222" name="Rectangle 6"/>
          <p:cNvSpPr/>
          <p:nvPr>
            <p:ph type="ftr" sz="quarter" idx="284"/>
          </p:nvPr>
        </p:nvSpPr>
        <p:spPr>
          <a:xfrm>
            <a:off x="0" y="8685213"/>
            <a:ext cx="2971800" cy="457200"/>
          </a:xfrm>
          <a:prstGeom prst="rect">
            <a:avLst/>
          </a:prstGeom>
          <a:noFill/>
          <a:ln w="9525">
            <a:noFill/>
          </a:ln>
        </p:spPr>
        <p:txBody>
          <a:bodyPr anchor="b"/>
          <a:p>
            <a:pPr lvl="0" eaLnBrk="1" hangingPunct="1"/>
            <a:endParaRPr lang="en-US" altLang="x-none" sz="1200" dirty="0"/>
          </a:p>
        </p:txBody>
      </p:sp>
      <p:sp>
        <p:nvSpPr>
          <p:cNvPr id="2223" name="Rectangle 7"/>
          <p:cNvSpPr/>
          <p:nvPr>
            <p:ph type="sldNum" sz="quarter" idx="285"/>
          </p:nvPr>
        </p:nvSpPr>
        <p:spPr>
          <a:xfrm>
            <a:off x="3884613" y="8685213"/>
            <a:ext cx="2971800" cy="457200"/>
          </a:xfrm>
          <a:prstGeom prst="rect">
            <a:avLst/>
          </a:prstGeom>
          <a:noFill/>
          <a:ln w="9525">
            <a:noFill/>
          </a:ln>
        </p:spPr>
        <p:txBody>
          <a:bodyPr anchor="b"/>
          <a:p>
            <a:pPr lvl="0" algn="r" eaLnBrk="1" hangingPunct="1"/>
            <a:fld id="{9A0DB2DC-4C9A-4742-B13C-FB6460FD3503}" type="slidenum">
              <a:rPr lang="zh-CN" altLang="en-US" sz="1200" dirty="0"/>
            </a:fld>
            <a:endParaRPr lang="zh-CN" altLang="en-US" sz="1200" dirty="0"/>
          </a:p>
        </p:txBody>
      </p:sp>
      <p:sp>
        <p:nvSpPr>
          <p:cNvPr id="2224" name="Rectangle 2"/>
          <p:cNvSpPr/>
          <p:nvPr>
            <p:ph type="hdr" sz="quarter"/>
          </p:nvPr>
        </p:nvSpPr>
        <p:spPr>
          <a:xfrm>
            <a:off x="0" y="0"/>
            <a:ext cx="2971800" cy="457200"/>
          </a:xfrm>
          <a:prstGeom prst="rect">
            <a:avLst/>
          </a:prstGeom>
          <a:noFill/>
          <a:ln w="9525">
            <a:noFill/>
          </a:ln>
        </p:spPr>
        <p:txBody>
          <a:bodyPr/>
          <a:p>
            <a:pPr lvl="0" eaLnBrk="1" hangingPunct="1"/>
            <a:endParaRPr lang="zh-CN" altLang="en-US" sz="1200" dirty="0"/>
          </a:p>
        </p:txBody>
      </p:sp>
      <p:sp>
        <p:nvSpPr>
          <p:cNvPr id="2225" name="Rectangle 3"/>
          <p:cNvSpPr/>
          <p:nvPr>
            <p:ph type="dt" idx="291"/>
          </p:nvPr>
        </p:nvSpPr>
        <p:spPr>
          <a:xfrm>
            <a:off x="3884613" y="0"/>
            <a:ext cx="2971800" cy="457200"/>
          </a:xfrm>
          <a:prstGeom prst="rect">
            <a:avLst/>
          </a:prstGeom>
          <a:noFill/>
          <a:ln w="9525">
            <a:noFill/>
          </a:ln>
        </p:spPr>
        <p:txBody>
          <a:bodyPr/>
          <a:p>
            <a:pPr lvl="0" algn="r" eaLnBrk="1" hangingPunct="1"/>
            <a:endParaRPr lang="zh-CN" altLang="en-US" sz="1200" dirty="0"/>
          </a:p>
        </p:txBody>
      </p:sp>
      <p:sp>
        <p:nvSpPr>
          <p:cNvPr id="2226" name="Rectangle 4"/>
          <p:cNvSpPr/>
          <p:nvPr>
            <p:ph type="sldImg" idx="292"/>
          </p:nvPr>
        </p:nvSpPr>
        <p:spPr>
          <a:xfrm>
            <a:off x="1143000" y="685800"/>
            <a:ext cx="4572000" cy="3429000"/>
          </a:xfrm>
          <a:prstGeom prst="rect">
            <a:avLst/>
          </a:prstGeom>
          <a:noFill/>
          <a:ln w="9525">
            <a:noFill/>
          </a:ln>
        </p:spPr>
      </p:sp>
      <p:sp>
        <p:nvSpPr>
          <p:cNvPr id="2227" name="Rectangle 5"/>
          <p:cNvSpPr/>
          <p:nvPr>
            <p:ph type="body" sz="quarter" idx="293"/>
          </p:nvPr>
        </p:nvSpPr>
        <p:spPr>
          <a:xfrm>
            <a:off x="685800" y="4343400"/>
            <a:ext cx="5486400" cy="4114800"/>
          </a:xfrm>
          <a:prstGeom prst="rect">
            <a:avLst/>
          </a:prstGeom>
          <a:noFill/>
          <a:ln w="9525">
            <a:noFill/>
          </a:ln>
        </p:spPr>
        <p:txBody>
          <a:bodyPr anchor="ctr"/>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2228" name="Rectangle 6"/>
          <p:cNvSpPr/>
          <p:nvPr>
            <p:ph type="ftr" sz="quarter" idx="294"/>
          </p:nvPr>
        </p:nvSpPr>
        <p:spPr>
          <a:xfrm>
            <a:off x="0" y="8685213"/>
            <a:ext cx="2971800" cy="457200"/>
          </a:xfrm>
          <a:prstGeom prst="rect">
            <a:avLst/>
          </a:prstGeom>
          <a:noFill/>
          <a:ln w="9525">
            <a:noFill/>
          </a:ln>
        </p:spPr>
        <p:txBody>
          <a:bodyPr anchor="b"/>
          <a:p>
            <a:pPr lvl="0" eaLnBrk="1" hangingPunct="1"/>
            <a:endParaRPr lang="en-US" altLang="x-none" sz="1200" dirty="0"/>
          </a:p>
        </p:txBody>
      </p:sp>
      <p:sp>
        <p:nvSpPr>
          <p:cNvPr id="2229" name="Rectangle 7"/>
          <p:cNvSpPr/>
          <p:nvPr>
            <p:ph type="sldNum" sz="quarter" idx="295"/>
          </p:nvPr>
        </p:nvSpPr>
        <p:spPr>
          <a:xfrm>
            <a:off x="3884613" y="8685213"/>
            <a:ext cx="2971800" cy="457200"/>
          </a:xfrm>
          <a:prstGeom prst="rect">
            <a:avLst/>
          </a:prstGeom>
          <a:noFill/>
          <a:ln w="9525">
            <a:noFill/>
          </a:ln>
        </p:spPr>
        <p:txBody>
          <a:bodyPr anchor="b"/>
          <a:p>
            <a:pPr lvl="0" algn="r" eaLnBrk="1" hangingPunct="1"/>
            <a:fld id="{9A0DB2DC-4C9A-4742-B13C-FB6460FD3503}" type="slidenum">
              <a:rPr lang="zh-CN" altLang="en-US" sz="1200" dirty="0"/>
            </a:fld>
            <a:endParaRPr lang="zh-CN" altLang="en-US" sz="1200" dirty="0"/>
          </a:p>
        </p:txBody>
      </p:sp>
      <p:sp>
        <p:nvSpPr>
          <p:cNvPr id="2230" name="Rectangle 2"/>
          <p:cNvSpPr/>
          <p:nvPr>
            <p:ph type="hdr" sz="quarter"/>
          </p:nvPr>
        </p:nvSpPr>
        <p:spPr>
          <a:xfrm>
            <a:off x="0" y="0"/>
            <a:ext cx="2971800" cy="457200"/>
          </a:xfrm>
          <a:prstGeom prst="rect">
            <a:avLst/>
          </a:prstGeom>
          <a:noFill/>
          <a:ln w="9525">
            <a:noFill/>
          </a:ln>
        </p:spPr>
        <p:txBody>
          <a:bodyPr/>
          <a:p>
            <a:pPr lvl="0" eaLnBrk="1" hangingPunct="1"/>
            <a:endParaRPr lang="zh-CN" altLang="en-US" sz="1200" dirty="0"/>
          </a:p>
        </p:txBody>
      </p:sp>
      <p:sp>
        <p:nvSpPr>
          <p:cNvPr id="2231" name="Rectangle 3"/>
          <p:cNvSpPr/>
          <p:nvPr>
            <p:ph type="dt" idx="301"/>
          </p:nvPr>
        </p:nvSpPr>
        <p:spPr>
          <a:xfrm>
            <a:off x="3884613" y="0"/>
            <a:ext cx="2971800" cy="457200"/>
          </a:xfrm>
          <a:prstGeom prst="rect">
            <a:avLst/>
          </a:prstGeom>
          <a:noFill/>
          <a:ln w="9525">
            <a:noFill/>
          </a:ln>
        </p:spPr>
        <p:txBody>
          <a:bodyPr/>
          <a:p>
            <a:pPr lvl="0" algn="r" eaLnBrk="1" hangingPunct="1"/>
            <a:endParaRPr lang="zh-CN" altLang="en-US" sz="1200" dirty="0"/>
          </a:p>
        </p:txBody>
      </p:sp>
      <p:sp>
        <p:nvSpPr>
          <p:cNvPr id="2232" name="Rectangle 4"/>
          <p:cNvSpPr/>
          <p:nvPr>
            <p:ph type="sldImg" idx="302"/>
          </p:nvPr>
        </p:nvSpPr>
        <p:spPr>
          <a:xfrm>
            <a:off x="1143000" y="685800"/>
            <a:ext cx="4572000" cy="3429000"/>
          </a:xfrm>
          <a:prstGeom prst="rect">
            <a:avLst/>
          </a:prstGeom>
          <a:noFill/>
          <a:ln w="9525">
            <a:noFill/>
          </a:ln>
        </p:spPr>
      </p:sp>
      <p:sp>
        <p:nvSpPr>
          <p:cNvPr id="2233" name="Rectangle 5"/>
          <p:cNvSpPr/>
          <p:nvPr>
            <p:ph type="body" sz="quarter" idx="303"/>
          </p:nvPr>
        </p:nvSpPr>
        <p:spPr>
          <a:xfrm>
            <a:off x="685800" y="4343400"/>
            <a:ext cx="5486400" cy="4114800"/>
          </a:xfrm>
          <a:prstGeom prst="rect">
            <a:avLst/>
          </a:prstGeom>
          <a:noFill/>
          <a:ln w="9525">
            <a:noFill/>
          </a:ln>
        </p:spPr>
        <p:txBody>
          <a:bodyPr anchor="ctr"/>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2234" name="Rectangle 6"/>
          <p:cNvSpPr/>
          <p:nvPr>
            <p:ph type="ftr" sz="quarter" idx="304"/>
          </p:nvPr>
        </p:nvSpPr>
        <p:spPr>
          <a:xfrm>
            <a:off x="0" y="8685213"/>
            <a:ext cx="2971800" cy="457200"/>
          </a:xfrm>
          <a:prstGeom prst="rect">
            <a:avLst/>
          </a:prstGeom>
          <a:noFill/>
          <a:ln w="9525">
            <a:noFill/>
          </a:ln>
        </p:spPr>
        <p:txBody>
          <a:bodyPr anchor="b"/>
          <a:p>
            <a:pPr lvl="0" eaLnBrk="1" hangingPunct="1"/>
            <a:endParaRPr lang="en-US" altLang="x-none" sz="1200" dirty="0"/>
          </a:p>
        </p:txBody>
      </p:sp>
      <p:sp>
        <p:nvSpPr>
          <p:cNvPr id="2235" name="Rectangle 7"/>
          <p:cNvSpPr/>
          <p:nvPr>
            <p:ph type="sldNum" sz="quarter" idx="305"/>
          </p:nvPr>
        </p:nvSpPr>
        <p:spPr>
          <a:xfrm>
            <a:off x="3884613" y="8685213"/>
            <a:ext cx="2971800" cy="457200"/>
          </a:xfrm>
          <a:prstGeom prst="rect">
            <a:avLst/>
          </a:prstGeom>
          <a:noFill/>
          <a:ln w="9525">
            <a:noFill/>
          </a:ln>
        </p:spPr>
        <p:txBody>
          <a:bodyPr anchor="b"/>
          <a:p>
            <a:pPr lvl="0" algn="r" eaLnBrk="1" hangingPunct="1"/>
            <a:fld id="{9A0DB2DC-4C9A-4742-B13C-FB6460FD3503}" type="slidenum">
              <a:rPr lang="zh-CN" altLang="en-US" sz="1200" dirty="0"/>
            </a:fld>
            <a:endParaRPr lang="zh-CN" altLang="en-US" sz="1200" dirty="0"/>
          </a:p>
        </p:txBody>
      </p:sp>
      <p:sp>
        <p:nvSpPr>
          <p:cNvPr id="2236" name="Rectangle 2"/>
          <p:cNvSpPr/>
          <p:nvPr>
            <p:ph type="hdr" sz="quarter"/>
          </p:nvPr>
        </p:nvSpPr>
        <p:spPr>
          <a:xfrm>
            <a:off x="0" y="0"/>
            <a:ext cx="2971800" cy="457200"/>
          </a:xfrm>
          <a:prstGeom prst="rect">
            <a:avLst/>
          </a:prstGeom>
          <a:noFill/>
          <a:ln w="9525">
            <a:noFill/>
          </a:ln>
        </p:spPr>
        <p:txBody>
          <a:bodyPr/>
          <a:p>
            <a:pPr lvl="0" eaLnBrk="1" hangingPunct="1"/>
            <a:endParaRPr lang="zh-CN" altLang="en-US" sz="1200" dirty="0"/>
          </a:p>
        </p:txBody>
      </p:sp>
      <p:sp>
        <p:nvSpPr>
          <p:cNvPr id="2237" name="Rectangle 3"/>
          <p:cNvSpPr/>
          <p:nvPr>
            <p:ph type="dt" idx="311"/>
          </p:nvPr>
        </p:nvSpPr>
        <p:spPr>
          <a:xfrm>
            <a:off x="3884613" y="0"/>
            <a:ext cx="2971800" cy="457200"/>
          </a:xfrm>
          <a:prstGeom prst="rect">
            <a:avLst/>
          </a:prstGeom>
          <a:noFill/>
          <a:ln w="9525">
            <a:noFill/>
          </a:ln>
        </p:spPr>
        <p:txBody>
          <a:bodyPr/>
          <a:p>
            <a:pPr lvl="0" algn="r" eaLnBrk="1" hangingPunct="1"/>
            <a:endParaRPr lang="zh-CN" altLang="en-US" sz="1200" dirty="0"/>
          </a:p>
        </p:txBody>
      </p:sp>
      <p:sp>
        <p:nvSpPr>
          <p:cNvPr id="2238" name="Rectangle 4"/>
          <p:cNvSpPr/>
          <p:nvPr>
            <p:ph type="sldImg" idx="312"/>
          </p:nvPr>
        </p:nvSpPr>
        <p:spPr>
          <a:xfrm>
            <a:off x="1143000" y="685800"/>
            <a:ext cx="4572000" cy="3429000"/>
          </a:xfrm>
          <a:prstGeom prst="rect">
            <a:avLst/>
          </a:prstGeom>
          <a:noFill/>
          <a:ln w="9525">
            <a:noFill/>
          </a:ln>
        </p:spPr>
      </p:sp>
      <p:sp>
        <p:nvSpPr>
          <p:cNvPr id="2239" name="Rectangle 5"/>
          <p:cNvSpPr/>
          <p:nvPr>
            <p:ph type="body" sz="quarter" idx="313"/>
          </p:nvPr>
        </p:nvSpPr>
        <p:spPr>
          <a:xfrm>
            <a:off x="685800" y="4343400"/>
            <a:ext cx="5486400" cy="4114800"/>
          </a:xfrm>
          <a:prstGeom prst="rect">
            <a:avLst/>
          </a:prstGeom>
          <a:noFill/>
          <a:ln w="9525">
            <a:noFill/>
          </a:ln>
        </p:spPr>
        <p:txBody>
          <a:bodyPr anchor="ctr"/>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2240" name="Rectangle 6"/>
          <p:cNvSpPr/>
          <p:nvPr>
            <p:ph type="ftr" sz="quarter" idx="314"/>
          </p:nvPr>
        </p:nvSpPr>
        <p:spPr>
          <a:xfrm>
            <a:off x="0" y="8685213"/>
            <a:ext cx="2971800" cy="457200"/>
          </a:xfrm>
          <a:prstGeom prst="rect">
            <a:avLst/>
          </a:prstGeom>
          <a:noFill/>
          <a:ln w="9525">
            <a:noFill/>
          </a:ln>
        </p:spPr>
        <p:txBody>
          <a:bodyPr anchor="b"/>
          <a:p>
            <a:pPr lvl="0" eaLnBrk="1" hangingPunct="1"/>
            <a:endParaRPr lang="en-US" altLang="x-none" sz="1200" dirty="0"/>
          </a:p>
        </p:txBody>
      </p:sp>
      <p:sp>
        <p:nvSpPr>
          <p:cNvPr id="2241" name="Rectangle 7"/>
          <p:cNvSpPr/>
          <p:nvPr>
            <p:ph type="sldNum" sz="quarter" idx="315"/>
          </p:nvPr>
        </p:nvSpPr>
        <p:spPr>
          <a:xfrm>
            <a:off x="3884613" y="8685213"/>
            <a:ext cx="2971800" cy="457200"/>
          </a:xfrm>
          <a:prstGeom prst="rect">
            <a:avLst/>
          </a:prstGeom>
          <a:noFill/>
          <a:ln w="9525">
            <a:noFill/>
          </a:ln>
        </p:spPr>
        <p:txBody>
          <a:bodyPr anchor="b"/>
          <a:p>
            <a:pPr lvl="0" algn="r" eaLnBrk="1" hangingPunct="1"/>
            <a:fld id="{9A0DB2DC-4C9A-4742-B13C-FB6460FD3503}" type="slidenum">
              <a:rPr lang="zh-CN" altLang="en-US" sz="1200" dirty="0"/>
            </a:fld>
            <a:endParaRPr lang="zh-CN" altLang="en-US" sz="1200" dirty="0"/>
          </a:p>
        </p:txBody>
      </p:sp>
      <p:sp>
        <p:nvSpPr>
          <p:cNvPr id="2242" name="Rectangle 2"/>
          <p:cNvSpPr/>
          <p:nvPr>
            <p:ph type="hdr" sz="quarter"/>
          </p:nvPr>
        </p:nvSpPr>
        <p:spPr>
          <a:xfrm>
            <a:off x="0" y="0"/>
            <a:ext cx="2971800" cy="457200"/>
          </a:xfrm>
          <a:prstGeom prst="rect">
            <a:avLst/>
          </a:prstGeom>
          <a:noFill/>
          <a:ln w="9525">
            <a:noFill/>
          </a:ln>
        </p:spPr>
        <p:txBody>
          <a:bodyPr/>
          <a:p>
            <a:pPr lvl="0" eaLnBrk="1" hangingPunct="1"/>
            <a:endParaRPr lang="zh-CN" altLang="en-US" sz="1200" dirty="0"/>
          </a:p>
        </p:txBody>
      </p:sp>
      <p:sp>
        <p:nvSpPr>
          <p:cNvPr id="2243" name="Rectangle 3"/>
          <p:cNvSpPr/>
          <p:nvPr>
            <p:ph type="dt" idx="321"/>
          </p:nvPr>
        </p:nvSpPr>
        <p:spPr>
          <a:xfrm>
            <a:off x="3884613" y="0"/>
            <a:ext cx="2971800" cy="457200"/>
          </a:xfrm>
          <a:prstGeom prst="rect">
            <a:avLst/>
          </a:prstGeom>
          <a:noFill/>
          <a:ln w="9525">
            <a:noFill/>
          </a:ln>
        </p:spPr>
        <p:txBody>
          <a:bodyPr/>
          <a:p>
            <a:pPr lvl="0" algn="r" eaLnBrk="1" hangingPunct="1"/>
            <a:endParaRPr lang="zh-CN" altLang="en-US" sz="1200" dirty="0"/>
          </a:p>
        </p:txBody>
      </p:sp>
      <p:sp>
        <p:nvSpPr>
          <p:cNvPr id="2244" name="Rectangle 4"/>
          <p:cNvSpPr/>
          <p:nvPr>
            <p:ph type="sldImg" idx="322"/>
          </p:nvPr>
        </p:nvSpPr>
        <p:spPr>
          <a:xfrm>
            <a:off x="1143000" y="685800"/>
            <a:ext cx="4572000" cy="3429000"/>
          </a:xfrm>
          <a:prstGeom prst="rect">
            <a:avLst/>
          </a:prstGeom>
          <a:noFill/>
          <a:ln w="9525">
            <a:noFill/>
          </a:ln>
        </p:spPr>
      </p:sp>
      <p:sp>
        <p:nvSpPr>
          <p:cNvPr id="2245" name="Rectangle 5"/>
          <p:cNvSpPr/>
          <p:nvPr>
            <p:ph type="body" sz="quarter" idx="323"/>
          </p:nvPr>
        </p:nvSpPr>
        <p:spPr>
          <a:xfrm>
            <a:off x="685800" y="4343400"/>
            <a:ext cx="5486400" cy="4114800"/>
          </a:xfrm>
          <a:prstGeom prst="rect">
            <a:avLst/>
          </a:prstGeom>
          <a:noFill/>
          <a:ln w="9525">
            <a:noFill/>
          </a:ln>
        </p:spPr>
        <p:txBody>
          <a:bodyPr anchor="ctr"/>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2246" name="Rectangle 6"/>
          <p:cNvSpPr/>
          <p:nvPr>
            <p:ph type="ftr" sz="quarter" idx="324"/>
          </p:nvPr>
        </p:nvSpPr>
        <p:spPr>
          <a:xfrm>
            <a:off x="0" y="8685213"/>
            <a:ext cx="2971800" cy="457200"/>
          </a:xfrm>
          <a:prstGeom prst="rect">
            <a:avLst/>
          </a:prstGeom>
          <a:noFill/>
          <a:ln w="9525">
            <a:noFill/>
          </a:ln>
        </p:spPr>
        <p:txBody>
          <a:bodyPr anchor="b"/>
          <a:p>
            <a:pPr lvl="0" eaLnBrk="1" hangingPunct="1"/>
            <a:endParaRPr lang="en-US" altLang="x-none" sz="1200" dirty="0"/>
          </a:p>
        </p:txBody>
      </p:sp>
      <p:sp>
        <p:nvSpPr>
          <p:cNvPr id="2247" name="Rectangle 7"/>
          <p:cNvSpPr/>
          <p:nvPr>
            <p:ph type="sldNum" sz="quarter" idx="325"/>
          </p:nvPr>
        </p:nvSpPr>
        <p:spPr>
          <a:xfrm>
            <a:off x="3884613" y="8685213"/>
            <a:ext cx="2971800" cy="457200"/>
          </a:xfrm>
          <a:prstGeom prst="rect">
            <a:avLst/>
          </a:prstGeom>
          <a:noFill/>
          <a:ln w="9525">
            <a:noFill/>
          </a:ln>
        </p:spPr>
        <p:txBody>
          <a:bodyPr anchor="b"/>
          <a:p>
            <a:pPr lvl="0" algn="r" eaLnBrk="1" hangingPunct="1"/>
            <a:fld id="{9A0DB2DC-4C9A-4742-B13C-FB6460FD3503}" type="slidenum">
              <a:rPr lang="zh-CN" altLang="en-US" sz="1200" dirty="0"/>
            </a:fld>
            <a:endParaRPr lang="zh-CN" altLang="en-US" sz="1200" dirty="0"/>
          </a:p>
        </p:txBody>
      </p:sp>
      <p:sp>
        <p:nvSpPr>
          <p:cNvPr id="2248" name="Rectangle 2"/>
          <p:cNvSpPr/>
          <p:nvPr>
            <p:ph type="hdr" sz="quarter"/>
          </p:nvPr>
        </p:nvSpPr>
        <p:spPr>
          <a:xfrm>
            <a:off x="0" y="0"/>
            <a:ext cx="2971800" cy="457200"/>
          </a:xfrm>
          <a:prstGeom prst="rect">
            <a:avLst/>
          </a:prstGeom>
          <a:noFill/>
          <a:ln w="9525">
            <a:noFill/>
          </a:ln>
        </p:spPr>
        <p:txBody>
          <a:bodyPr/>
          <a:p>
            <a:pPr lvl="0" eaLnBrk="1" hangingPunct="1"/>
            <a:endParaRPr lang="zh-CN" altLang="en-US" sz="1200" dirty="0"/>
          </a:p>
        </p:txBody>
      </p:sp>
      <p:sp>
        <p:nvSpPr>
          <p:cNvPr id="2249" name="Rectangle 3"/>
          <p:cNvSpPr/>
          <p:nvPr>
            <p:ph type="dt" idx="331"/>
          </p:nvPr>
        </p:nvSpPr>
        <p:spPr>
          <a:xfrm>
            <a:off x="3884613" y="0"/>
            <a:ext cx="2971800" cy="457200"/>
          </a:xfrm>
          <a:prstGeom prst="rect">
            <a:avLst/>
          </a:prstGeom>
          <a:noFill/>
          <a:ln w="9525">
            <a:noFill/>
          </a:ln>
        </p:spPr>
        <p:txBody>
          <a:bodyPr/>
          <a:p>
            <a:pPr lvl="0" algn="r" eaLnBrk="1" hangingPunct="1"/>
            <a:endParaRPr lang="zh-CN" altLang="en-US" sz="1200" dirty="0"/>
          </a:p>
        </p:txBody>
      </p:sp>
      <p:sp>
        <p:nvSpPr>
          <p:cNvPr id="2250" name="Rectangle 4"/>
          <p:cNvSpPr/>
          <p:nvPr>
            <p:ph type="sldImg" idx="332"/>
          </p:nvPr>
        </p:nvSpPr>
        <p:spPr>
          <a:xfrm>
            <a:off x="1143000" y="685800"/>
            <a:ext cx="4572000" cy="3429000"/>
          </a:xfrm>
          <a:prstGeom prst="rect">
            <a:avLst/>
          </a:prstGeom>
          <a:noFill/>
          <a:ln w="9525">
            <a:noFill/>
          </a:ln>
        </p:spPr>
      </p:sp>
      <p:sp>
        <p:nvSpPr>
          <p:cNvPr id="2251" name="Rectangle 5"/>
          <p:cNvSpPr/>
          <p:nvPr>
            <p:ph type="body" sz="quarter" idx="333"/>
          </p:nvPr>
        </p:nvSpPr>
        <p:spPr>
          <a:xfrm>
            <a:off x="685800" y="4343400"/>
            <a:ext cx="5486400" cy="4114800"/>
          </a:xfrm>
          <a:prstGeom prst="rect">
            <a:avLst/>
          </a:prstGeom>
          <a:noFill/>
          <a:ln w="9525">
            <a:noFill/>
          </a:ln>
        </p:spPr>
        <p:txBody>
          <a:bodyPr anchor="ctr"/>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2252" name="Rectangle 6"/>
          <p:cNvSpPr/>
          <p:nvPr>
            <p:ph type="ftr" sz="quarter" idx="334"/>
          </p:nvPr>
        </p:nvSpPr>
        <p:spPr>
          <a:xfrm>
            <a:off x="0" y="8685213"/>
            <a:ext cx="2971800" cy="457200"/>
          </a:xfrm>
          <a:prstGeom prst="rect">
            <a:avLst/>
          </a:prstGeom>
          <a:noFill/>
          <a:ln w="9525">
            <a:noFill/>
          </a:ln>
        </p:spPr>
        <p:txBody>
          <a:bodyPr anchor="b"/>
          <a:p>
            <a:pPr lvl="0" eaLnBrk="1" hangingPunct="1"/>
            <a:endParaRPr lang="en-US" altLang="x-none" sz="1200" dirty="0"/>
          </a:p>
        </p:txBody>
      </p:sp>
      <p:sp>
        <p:nvSpPr>
          <p:cNvPr id="2253" name="Rectangle 7"/>
          <p:cNvSpPr/>
          <p:nvPr>
            <p:ph type="sldNum" sz="quarter" idx="335"/>
          </p:nvPr>
        </p:nvSpPr>
        <p:spPr>
          <a:xfrm>
            <a:off x="3884613" y="8685213"/>
            <a:ext cx="2971800" cy="457200"/>
          </a:xfrm>
          <a:prstGeom prst="rect">
            <a:avLst/>
          </a:prstGeom>
          <a:noFill/>
          <a:ln w="9525">
            <a:noFill/>
          </a:ln>
        </p:spPr>
        <p:txBody>
          <a:bodyPr anchor="b"/>
          <a:p>
            <a:pPr lvl="0" algn="r" eaLnBrk="1" hangingPunct="1"/>
            <a:fld id="{9A0DB2DC-4C9A-4742-B13C-FB6460FD3503}" type="slidenum">
              <a:rPr lang="zh-CN" altLang="en-US" sz="1200" dirty="0"/>
            </a:fld>
            <a:endParaRPr lang="zh-CN" altLang="en-US" sz="1200" dirty="0"/>
          </a:p>
        </p:txBody>
      </p:sp>
      <p:sp>
        <p:nvSpPr>
          <p:cNvPr id="2254" name="Rectangle 2"/>
          <p:cNvSpPr/>
          <p:nvPr>
            <p:ph type="hdr" sz="quarter"/>
          </p:nvPr>
        </p:nvSpPr>
        <p:spPr>
          <a:xfrm>
            <a:off x="0" y="0"/>
            <a:ext cx="2971800" cy="457200"/>
          </a:xfrm>
          <a:prstGeom prst="rect">
            <a:avLst/>
          </a:prstGeom>
          <a:noFill/>
          <a:ln w="9525">
            <a:noFill/>
          </a:ln>
        </p:spPr>
        <p:txBody>
          <a:bodyPr/>
          <a:p>
            <a:pPr lvl="0" eaLnBrk="1" hangingPunct="1"/>
            <a:endParaRPr lang="zh-CN" altLang="en-US" sz="1200" dirty="0"/>
          </a:p>
        </p:txBody>
      </p:sp>
      <p:sp>
        <p:nvSpPr>
          <p:cNvPr id="2255" name="Rectangle 3"/>
          <p:cNvSpPr/>
          <p:nvPr>
            <p:ph type="dt" idx="341"/>
          </p:nvPr>
        </p:nvSpPr>
        <p:spPr>
          <a:xfrm>
            <a:off x="3884613" y="0"/>
            <a:ext cx="2971800" cy="457200"/>
          </a:xfrm>
          <a:prstGeom prst="rect">
            <a:avLst/>
          </a:prstGeom>
          <a:noFill/>
          <a:ln w="9525">
            <a:noFill/>
          </a:ln>
        </p:spPr>
        <p:txBody>
          <a:bodyPr/>
          <a:p>
            <a:pPr lvl="0" algn="r" eaLnBrk="1" hangingPunct="1"/>
            <a:endParaRPr lang="zh-CN" altLang="en-US" sz="1200" dirty="0"/>
          </a:p>
        </p:txBody>
      </p:sp>
      <p:sp>
        <p:nvSpPr>
          <p:cNvPr id="2256" name="Rectangle 4"/>
          <p:cNvSpPr/>
          <p:nvPr>
            <p:ph type="sldImg" idx="342"/>
          </p:nvPr>
        </p:nvSpPr>
        <p:spPr>
          <a:xfrm>
            <a:off x="1143000" y="685800"/>
            <a:ext cx="4572000" cy="3429000"/>
          </a:xfrm>
          <a:prstGeom prst="rect">
            <a:avLst/>
          </a:prstGeom>
          <a:noFill/>
          <a:ln w="9525">
            <a:noFill/>
          </a:ln>
        </p:spPr>
      </p:sp>
      <p:sp>
        <p:nvSpPr>
          <p:cNvPr id="2257" name="Rectangle 5"/>
          <p:cNvSpPr/>
          <p:nvPr>
            <p:ph type="body" sz="quarter" idx="343"/>
          </p:nvPr>
        </p:nvSpPr>
        <p:spPr>
          <a:xfrm>
            <a:off x="685800" y="4343400"/>
            <a:ext cx="5486400" cy="4114800"/>
          </a:xfrm>
          <a:prstGeom prst="rect">
            <a:avLst/>
          </a:prstGeom>
          <a:noFill/>
          <a:ln w="9525">
            <a:noFill/>
          </a:ln>
        </p:spPr>
        <p:txBody>
          <a:bodyPr anchor="ctr"/>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2258" name="Rectangle 6"/>
          <p:cNvSpPr/>
          <p:nvPr>
            <p:ph type="ftr" sz="quarter" idx="344"/>
          </p:nvPr>
        </p:nvSpPr>
        <p:spPr>
          <a:xfrm>
            <a:off x="0" y="8685213"/>
            <a:ext cx="2971800" cy="457200"/>
          </a:xfrm>
          <a:prstGeom prst="rect">
            <a:avLst/>
          </a:prstGeom>
          <a:noFill/>
          <a:ln w="9525">
            <a:noFill/>
          </a:ln>
        </p:spPr>
        <p:txBody>
          <a:bodyPr anchor="b"/>
          <a:p>
            <a:pPr lvl="0" eaLnBrk="1" hangingPunct="1"/>
            <a:endParaRPr lang="en-US" altLang="x-none" sz="1200" dirty="0"/>
          </a:p>
        </p:txBody>
      </p:sp>
      <p:sp>
        <p:nvSpPr>
          <p:cNvPr id="2259" name="Rectangle 7"/>
          <p:cNvSpPr/>
          <p:nvPr>
            <p:ph type="sldNum" sz="quarter" idx="345"/>
          </p:nvPr>
        </p:nvSpPr>
        <p:spPr>
          <a:xfrm>
            <a:off x="3884613" y="8685213"/>
            <a:ext cx="2971800" cy="457200"/>
          </a:xfrm>
          <a:prstGeom prst="rect">
            <a:avLst/>
          </a:prstGeom>
          <a:noFill/>
          <a:ln w="9525">
            <a:noFill/>
          </a:ln>
        </p:spPr>
        <p:txBody>
          <a:bodyPr anchor="b"/>
          <a:p>
            <a:pPr lvl="0" algn="r" eaLnBrk="1" hangingPunct="1"/>
            <a:fld id="{9A0DB2DC-4C9A-4742-B13C-FB6460FD3503}" type="slidenum">
              <a:rPr lang="zh-CN" altLang="en-US" sz="1200" dirty="0"/>
            </a:fld>
            <a:endParaRPr lang="zh-CN" altLang="en-US" sz="1200" dirty="0"/>
          </a:p>
        </p:txBody>
      </p:sp>
      <p:sp>
        <p:nvSpPr>
          <p:cNvPr id="2260" name="Rectangle 2"/>
          <p:cNvSpPr/>
          <p:nvPr>
            <p:ph type="hdr" sz="quarter"/>
          </p:nvPr>
        </p:nvSpPr>
        <p:spPr>
          <a:xfrm>
            <a:off x="0" y="0"/>
            <a:ext cx="2971800" cy="457200"/>
          </a:xfrm>
          <a:prstGeom prst="rect">
            <a:avLst/>
          </a:prstGeom>
          <a:noFill/>
          <a:ln w="9525">
            <a:noFill/>
          </a:ln>
        </p:spPr>
        <p:txBody>
          <a:bodyPr/>
          <a:p>
            <a:pPr lvl="0" eaLnBrk="1" hangingPunct="1"/>
            <a:endParaRPr lang="zh-CN" altLang="en-US" sz="1200" dirty="0"/>
          </a:p>
        </p:txBody>
      </p:sp>
      <p:sp>
        <p:nvSpPr>
          <p:cNvPr id="2261" name="Rectangle 3"/>
          <p:cNvSpPr/>
          <p:nvPr>
            <p:ph type="dt" idx="351"/>
          </p:nvPr>
        </p:nvSpPr>
        <p:spPr>
          <a:xfrm>
            <a:off x="3884613" y="0"/>
            <a:ext cx="2971800" cy="457200"/>
          </a:xfrm>
          <a:prstGeom prst="rect">
            <a:avLst/>
          </a:prstGeom>
          <a:noFill/>
          <a:ln w="9525">
            <a:noFill/>
          </a:ln>
        </p:spPr>
        <p:txBody>
          <a:bodyPr/>
          <a:p>
            <a:pPr lvl="0" algn="r" eaLnBrk="1" hangingPunct="1"/>
            <a:endParaRPr lang="zh-CN" altLang="en-US" sz="1200" dirty="0"/>
          </a:p>
        </p:txBody>
      </p:sp>
      <p:sp>
        <p:nvSpPr>
          <p:cNvPr id="2262" name="Rectangle 4"/>
          <p:cNvSpPr/>
          <p:nvPr>
            <p:ph type="sldImg" idx="352"/>
          </p:nvPr>
        </p:nvSpPr>
        <p:spPr>
          <a:xfrm>
            <a:off x="1143000" y="685800"/>
            <a:ext cx="4572000" cy="3429000"/>
          </a:xfrm>
          <a:prstGeom prst="rect">
            <a:avLst/>
          </a:prstGeom>
          <a:noFill/>
          <a:ln w="9525">
            <a:noFill/>
          </a:ln>
        </p:spPr>
      </p:sp>
      <p:sp>
        <p:nvSpPr>
          <p:cNvPr id="2263" name="Rectangle 5"/>
          <p:cNvSpPr/>
          <p:nvPr>
            <p:ph type="body" sz="quarter" idx="353"/>
          </p:nvPr>
        </p:nvSpPr>
        <p:spPr>
          <a:xfrm>
            <a:off x="685800" y="4343400"/>
            <a:ext cx="5486400" cy="4114800"/>
          </a:xfrm>
          <a:prstGeom prst="rect">
            <a:avLst/>
          </a:prstGeom>
          <a:noFill/>
          <a:ln w="9525">
            <a:noFill/>
          </a:ln>
        </p:spPr>
        <p:txBody>
          <a:bodyPr anchor="ctr"/>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2264" name="Rectangle 6"/>
          <p:cNvSpPr/>
          <p:nvPr>
            <p:ph type="ftr" sz="quarter" idx="354"/>
          </p:nvPr>
        </p:nvSpPr>
        <p:spPr>
          <a:xfrm>
            <a:off x="0" y="8685213"/>
            <a:ext cx="2971800" cy="457200"/>
          </a:xfrm>
          <a:prstGeom prst="rect">
            <a:avLst/>
          </a:prstGeom>
          <a:noFill/>
          <a:ln w="9525">
            <a:noFill/>
          </a:ln>
        </p:spPr>
        <p:txBody>
          <a:bodyPr anchor="b"/>
          <a:p>
            <a:pPr lvl="0" eaLnBrk="1" hangingPunct="1"/>
            <a:endParaRPr lang="en-US" altLang="x-none" sz="1200" dirty="0"/>
          </a:p>
        </p:txBody>
      </p:sp>
      <p:sp>
        <p:nvSpPr>
          <p:cNvPr id="2265" name="Rectangle 7"/>
          <p:cNvSpPr/>
          <p:nvPr>
            <p:ph type="sldNum" sz="quarter" idx="355"/>
          </p:nvPr>
        </p:nvSpPr>
        <p:spPr>
          <a:xfrm>
            <a:off x="3884613" y="8685213"/>
            <a:ext cx="2971800" cy="457200"/>
          </a:xfrm>
          <a:prstGeom prst="rect">
            <a:avLst/>
          </a:prstGeom>
          <a:noFill/>
          <a:ln w="9525">
            <a:noFill/>
          </a:ln>
        </p:spPr>
        <p:txBody>
          <a:bodyPr anchor="b"/>
          <a:p>
            <a:pPr lvl="0" algn="r" eaLnBrk="1" hangingPunct="1"/>
            <a:fld id="{9A0DB2DC-4C9A-4742-B13C-FB6460FD3503}" type="slidenum">
              <a:rPr lang="zh-CN" altLang="en-US" sz="1200" dirty="0"/>
            </a:fld>
            <a:endParaRPr lang="zh-CN" altLang="en-US" sz="1200" dirty="0"/>
          </a:p>
        </p:txBody>
      </p:sp>
      <p:sp>
        <p:nvSpPr>
          <p:cNvPr id="2266" name="Rectangle 2"/>
          <p:cNvSpPr/>
          <p:nvPr>
            <p:ph type="hdr" sz="quarter"/>
          </p:nvPr>
        </p:nvSpPr>
        <p:spPr>
          <a:xfrm>
            <a:off x="0" y="0"/>
            <a:ext cx="2971800" cy="457200"/>
          </a:xfrm>
          <a:prstGeom prst="rect">
            <a:avLst/>
          </a:prstGeom>
          <a:noFill/>
          <a:ln w="9525">
            <a:noFill/>
          </a:ln>
        </p:spPr>
        <p:txBody>
          <a:bodyPr/>
          <a:p>
            <a:pPr lvl="0" eaLnBrk="1" hangingPunct="1"/>
            <a:endParaRPr lang="zh-CN" altLang="en-US" sz="1200" dirty="0"/>
          </a:p>
        </p:txBody>
      </p:sp>
      <p:sp>
        <p:nvSpPr>
          <p:cNvPr id="2267" name="Rectangle 3"/>
          <p:cNvSpPr/>
          <p:nvPr>
            <p:ph type="dt" idx="361"/>
          </p:nvPr>
        </p:nvSpPr>
        <p:spPr>
          <a:xfrm>
            <a:off x="3884613" y="0"/>
            <a:ext cx="2971800" cy="457200"/>
          </a:xfrm>
          <a:prstGeom prst="rect">
            <a:avLst/>
          </a:prstGeom>
          <a:noFill/>
          <a:ln w="9525">
            <a:noFill/>
          </a:ln>
        </p:spPr>
        <p:txBody>
          <a:bodyPr/>
          <a:p>
            <a:pPr lvl="0" algn="r" eaLnBrk="1" hangingPunct="1"/>
            <a:endParaRPr lang="zh-CN" altLang="en-US" sz="1200" dirty="0"/>
          </a:p>
        </p:txBody>
      </p:sp>
      <p:sp>
        <p:nvSpPr>
          <p:cNvPr id="2268" name="Rectangle 4"/>
          <p:cNvSpPr/>
          <p:nvPr>
            <p:ph type="sldImg" idx="362"/>
          </p:nvPr>
        </p:nvSpPr>
        <p:spPr>
          <a:xfrm>
            <a:off x="1143000" y="685800"/>
            <a:ext cx="4572000" cy="3429000"/>
          </a:xfrm>
          <a:prstGeom prst="rect">
            <a:avLst/>
          </a:prstGeom>
          <a:noFill/>
          <a:ln w="9525">
            <a:noFill/>
          </a:ln>
        </p:spPr>
      </p:sp>
      <p:sp>
        <p:nvSpPr>
          <p:cNvPr id="2269" name="Rectangle 5"/>
          <p:cNvSpPr/>
          <p:nvPr>
            <p:ph type="body" sz="quarter" idx="363"/>
          </p:nvPr>
        </p:nvSpPr>
        <p:spPr>
          <a:xfrm>
            <a:off x="685800" y="4343400"/>
            <a:ext cx="5486400" cy="4114800"/>
          </a:xfrm>
          <a:prstGeom prst="rect">
            <a:avLst/>
          </a:prstGeom>
          <a:noFill/>
          <a:ln w="9525">
            <a:noFill/>
          </a:ln>
        </p:spPr>
        <p:txBody>
          <a:bodyPr anchor="ctr"/>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2270" name="Rectangle 6"/>
          <p:cNvSpPr/>
          <p:nvPr>
            <p:ph type="ftr" sz="quarter" idx="364"/>
          </p:nvPr>
        </p:nvSpPr>
        <p:spPr>
          <a:xfrm>
            <a:off x="0" y="8685213"/>
            <a:ext cx="2971800" cy="457200"/>
          </a:xfrm>
          <a:prstGeom prst="rect">
            <a:avLst/>
          </a:prstGeom>
          <a:noFill/>
          <a:ln w="9525">
            <a:noFill/>
          </a:ln>
        </p:spPr>
        <p:txBody>
          <a:bodyPr anchor="b"/>
          <a:p>
            <a:pPr lvl="0" eaLnBrk="1" hangingPunct="1"/>
            <a:endParaRPr lang="en-US" altLang="x-none" sz="1200" dirty="0"/>
          </a:p>
        </p:txBody>
      </p:sp>
      <p:sp>
        <p:nvSpPr>
          <p:cNvPr id="2271" name="Rectangle 7"/>
          <p:cNvSpPr/>
          <p:nvPr>
            <p:ph type="sldNum" sz="quarter" idx="365"/>
          </p:nvPr>
        </p:nvSpPr>
        <p:spPr>
          <a:xfrm>
            <a:off x="3884613" y="8685213"/>
            <a:ext cx="2971800" cy="457200"/>
          </a:xfrm>
          <a:prstGeom prst="rect">
            <a:avLst/>
          </a:prstGeom>
          <a:noFill/>
          <a:ln w="9525">
            <a:noFill/>
          </a:ln>
        </p:spPr>
        <p:txBody>
          <a:bodyPr anchor="b"/>
          <a:p>
            <a:pPr lvl="0" algn="r" eaLnBrk="1" hangingPunct="1"/>
            <a:fld id="{9A0DB2DC-4C9A-4742-B13C-FB6460FD3503}" type="slidenum">
              <a:rPr lang="zh-CN" altLang="en-US" sz="1200" dirty="0"/>
            </a:fld>
            <a:endParaRPr lang="zh-CN" altLang="en-US" sz="1200" dirty="0"/>
          </a:p>
        </p:txBody>
      </p:sp>
      <p:sp>
        <p:nvSpPr>
          <p:cNvPr id="2272" name="Rectangle 2"/>
          <p:cNvSpPr/>
          <p:nvPr>
            <p:ph type="hdr" sz="quarter"/>
          </p:nvPr>
        </p:nvSpPr>
        <p:spPr>
          <a:xfrm>
            <a:off x="0" y="0"/>
            <a:ext cx="2971800" cy="457200"/>
          </a:xfrm>
          <a:prstGeom prst="rect">
            <a:avLst/>
          </a:prstGeom>
          <a:noFill/>
          <a:ln w="9525">
            <a:noFill/>
          </a:ln>
        </p:spPr>
        <p:txBody>
          <a:bodyPr/>
          <a:p>
            <a:pPr lvl="0" eaLnBrk="1" hangingPunct="1"/>
            <a:endParaRPr lang="zh-CN" altLang="en-US" sz="1200" dirty="0"/>
          </a:p>
        </p:txBody>
      </p:sp>
      <p:sp>
        <p:nvSpPr>
          <p:cNvPr id="2273" name="Rectangle 3"/>
          <p:cNvSpPr/>
          <p:nvPr>
            <p:ph type="dt" idx="371"/>
          </p:nvPr>
        </p:nvSpPr>
        <p:spPr>
          <a:xfrm>
            <a:off x="3884613" y="0"/>
            <a:ext cx="2971800" cy="457200"/>
          </a:xfrm>
          <a:prstGeom prst="rect">
            <a:avLst/>
          </a:prstGeom>
          <a:noFill/>
          <a:ln w="9525">
            <a:noFill/>
          </a:ln>
        </p:spPr>
        <p:txBody>
          <a:bodyPr/>
          <a:p>
            <a:pPr lvl="0" algn="r" eaLnBrk="1" hangingPunct="1"/>
            <a:endParaRPr lang="zh-CN" altLang="en-US" sz="1200" dirty="0"/>
          </a:p>
        </p:txBody>
      </p:sp>
      <p:sp>
        <p:nvSpPr>
          <p:cNvPr id="2274" name="Rectangle 4"/>
          <p:cNvSpPr/>
          <p:nvPr>
            <p:ph type="sldImg" idx="372"/>
          </p:nvPr>
        </p:nvSpPr>
        <p:spPr>
          <a:xfrm>
            <a:off x="1143000" y="685800"/>
            <a:ext cx="4572000" cy="3429000"/>
          </a:xfrm>
          <a:prstGeom prst="rect">
            <a:avLst/>
          </a:prstGeom>
          <a:noFill/>
          <a:ln w="9525">
            <a:noFill/>
          </a:ln>
        </p:spPr>
      </p:sp>
      <p:sp>
        <p:nvSpPr>
          <p:cNvPr id="2275" name="Rectangle 5"/>
          <p:cNvSpPr/>
          <p:nvPr>
            <p:ph type="body" sz="quarter" idx="373"/>
          </p:nvPr>
        </p:nvSpPr>
        <p:spPr>
          <a:xfrm>
            <a:off x="685800" y="4343400"/>
            <a:ext cx="5486400" cy="4114800"/>
          </a:xfrm>
          <a:prstGeom prst="rect">
            <a:avLst/>
          </a:prstGeom>
          <a:noFill/>
          <a:ln w="9525">
            <a:noFill/>
          </a:ln>
        </p:spPr>
        <p:txBody>
          <a:bodyPr anchor="ctr"/>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2276" name="Rectangle 6"/>
          <p:cNvSpPr/>
          <p:nvPr>
            <p:ph type="ftr" sz="quarter" idx="374"/>
          </p:nvPr>
        </p:nvSpPr>
        <p:spPr>
          <a:xfrm>
            <a:off x="0" y="8685213"/>
            <a:ext cx="2971800" cy="457200"/>
          </a:xfrm>
          <a:prstGeom prst="rect">
            <a:avLst/>
          </a:prstGeom>
          <a:noFill/>
          <a:ln w="9525">
            <a:noFill/>
          </a:ln>
        </p:spPr>
        <p:txBody>
          <a:bodyPr anchor="b"/>
          <a:p>
            <a:pPr lvl="0" eaLnBrk="1" hangingPunct="1"/>
            <a:endParaRPr lang="en-US" altLang="x-none" sz="1200" dirty="0"/>
          </a:p>
        </p:txBody>
      </p:sp>
      <p:sp>
        <p:nvSpPr>
          <p:cNvPr id="2277" name="Rectangle 7"/>
          <p:cNvSpPr/>
          <p:nvPr>
            <p:ph type="sldNum" sz="quarter" idx="375"/>
          </p:nvPr>
        </p:nvSpPr>
        <p:spPr>
          <a:xfrm>
            <a:off x="3884613" y="8685213"/>
            <a:ext cx="2971800" cy="457200"/>
          </a:xfrm>
          <a:prstGeom prst="rect">
            <a:avLst/>
          </a:prstGeom>
          <a:noFill/>
          <a:ln w="9525">
            <a:noFill/>
          </a:ln>
        </p:spPr>
        <p:txBody>
          <a:bodyPr anchor="b"/>
          <a:p>
            <a:pPr lvl="0" algn="r" eaLnBrk="1" hangingPunct="1"/>
            <a:fld id="{9A0DB2DC-4C9A-4742-B13C-FB6460FD3503}" type="slidenum">
              <a:rPr lang="zh-CN" altLang="en-US" sz="1200" dirty="0"/>
            </a:fld>
            <a:endParaRPr lang="zh-CN" altLang="en-US" sz="1200" dirty="0"/>
          </a:p>
        </p:txBody>
      </p:sp>
      <p:sp>
        <p:nvSpPr>
          <p:cNvPr id="2278" name="Rectangle 2"/>
          <p:cNvSpPr/>
          <p:nvPr>
            <p:ph type="hdr" sz="quarter"/>
          </p:nvPr>
        </p:nvSpPr>
        <p:spPr>
          <a:xfrm>
            <a:off x="0" y="0"/>
            <a:ext cx="2971800" cy="457200"/>
          </a:xfrm>
          <a:prstGeom prst="rect">
            <a:avLst/>
          </a:prstGeom>
          <a:noFill/>
          <a:ln w="9525">
            <a:noFill/>
          </a:ln>
        </p:spPr>
        <p:txBody>
          <a:bodyPr/>
          <a:p>
            <a:pPr lvl="0" eaLnBrk="1" hangingPunct="1"/>
            <a:endParaRPr lang="zh-CN" altLang="en-US" sz="1200" dirty="0"/>
          </a:p>
        </p:txBody>
      </p:sp>
      <p:sp>
        <p:nvSpPr>
          <p:cNvPr id="2279" name="Rectangle 3"/>
          <p:cNvSpPr/>
          <p:nvPr>
            <p:ph type="dt" idx="381"/>
          </p:nvPr>
        </p:nvSpPr>
        <p:spPr>
          <a:xfrm>
            <a:off x="3884613" y="0"/>
            <a:ext cx="2971800" cy="457200"/>
          </a:xfrm>
          <a:prstGeom prst="rect">
            <a:avLst/>
          </a:prstGeom>
          <a:noFill/>
          <a:ln w="9525">
            <a:noFill/>
          </a:ln>
        </p:spPr>
        <p:txBody>
          <a:bodyPr/>
          <a:p>
            <a:pPr lvl="0" algn="r" eaLnBrk="1" hangingPunct="1"/>
            <a:endParaRPr lang="zh-CN" altLang="en-US" sz="1200" dirty="0"/>
          </a:p>
        </p:txBody>
      </p:sp>
      <p:sp>
        <p:nvSpPr>
          <p:cNvPr id="2280" name="Rectangle 4"/>
          <p:cNvSpPr/>
          <p:nvPr>
            <p:ph type="sldImg" idx="382"/>
          </p:nvPr>
        </p:nvSpPr>
        <p:spPr>
          <a:xfrm>
            <a:off x="1143000" y="685800"/>
            <a:ext cx="4572000" cy="3429000"/>
          </a:xfrm>
          <a:prstGeom prst="rect">
            <a:avLst/>
          </a:prstGeom>
          <a:noFill/>
          <a:ln w="9525">
            <a:noFill/>
          </a:ln>
        </p:spPr>
      </p:sp>
      <p:sp>
        <p:nvSpPr>
          <p:cNvPr id="2281" name="Rectangle 5"/>
          <p:cNvSpPr/>
          <p:nvPr>
            <p:ph type="body" sz="quarter" idx="383"/>
          </p:nvPr>
        </p:nvSpPr>
        <p:spPr>
          <a:xfrm>
            <a:off x="685800" y="4343400"/>
            <a:ext cx="5486400" cy="4114800"/>
          </a:xfrm>
          <a:prstGeom prst="rect">
            <a:avLst/>
          </a:prstGeom>
          <a:noFill/>
          <a:ln w="9525">
            <a:noFill/>
          </a:ln>
        </p:spPr>
        <p:txBody>
          <a:bodyPr anchor="ctr"/>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2282" name="Rectangle 6"/>
          <p:cNvSpPr/>
          <p:nvPr>
            <p:ph type="ftr" sz="quarter" idx="384"/>
          </p:nvPr>
        </p:nvSpPr>
        <p:spPr>
          <a:xfrm>
            <a:off x="0" y="8685213"/>
            <a:ext cx="2971800" cy="457200"/>
          </a:xfrm>
          <a:prstGeom prst="rect">
            <a:avLst/>
          </a:prstGeom>
          <a:noFill/>
          <a:ln w="9525">
            <a:noFill/>
          </a:ln>
        </p:spPr>
        <p:txBody>
          <a:bodyPr anchor="b"/>
          <a:p>
            <a:pPr lvl="0" eaLnBrk="1" hangingPunct="1"/>
            <a:endParaRPr lang="en-US" altLang="x-none" sz="1200" dirty="0"/>
          </a:p>
        </p:txBody>
      </p:sp>
      <p:sp>
        <p:nvSpPr>
          <p:cNvPr id="2283" name="Rectangle 7"/>
          <p:cNvSpPr/>
          <p:nvPr>
            <p:ph type="sldNum" sz="quarter" idx="385"/>
          </p:nvPr>
        </p:nvSpPr>
        <p:spPr>
          <a:xfrm>
            <a:off x="3884613" y="8685213"/>
            <a:ext cx="2971800" cy="457200"/>
          </a:xfrm>
          <a:prstGeom prst="rect">
            <a:avLst/>
          </a:prstGeom>
          <a:noFill/>
          <a:ln w="9525">
            <a:noFill/>
          </a:ln>
        </p:spPr>
        <p:txBody>
          <a:bodyPr anchor="b"/>
          <a:p>
            <a:pPr lvl="0" algn="r" eaLnBrk="1" hangingPunct="1"/>
            <a:fld id="{9A0DB2DC-4C9A-4742-B13C-FB6460FD3503}" type="slidenum">
              <a:rPr lang="zh-CN" altLang="en-US" sz="1200" dirty="0"/>
            </a:fld>
            <a:endParaRPr lang="zh-CN" altLang="en-US" sz="1200" dirty="0"/>
          </a:p>
        </p:txBody>
      </p:sp>
      <p:sp>
        <p:nvSpPr>
          <p:cNvPr id="2284" name="Rectangle 2"/>
          <p:cNvSpPr/>
          <p:nvPr>
            <p:ph type="hdr" sz="quarter"/>
          </p:nvPr>
        </p:nvSpPr>
        <p:spPr>
          <a:xfrm>
            <a:off x="0" y="0"/>
            <a:ext cx="2971800" cy="457200"/>
          </a:xfrm>
          <a:prstGeom prst="rect">
            <a:avLst/>
          </a:prstGeom>
          <a:noFill/>
          <a:ln w="9525">
            <a:noFill/>
          </a:ln>
        </p:spPr>
        <p:txBody>
          <a:bodyPr/>
          <a:p>
            <a:pPr lvl="0" eaLnBrk="1" hangingPunct="1"/>
            <a:endParaRPr lang="zh-CN" altLang="en-US" sz="1200" dirty="0"/>
          </a:p>
        </p:txBody>
      </p:sp>
      <p:sp>
        <p:nvSpPr>
          <p:cNvPr id="2285" name="Rectangle 3"/>
          <p:cNvSpPr/>
          <p:nvPr>
            <p:ph type="dt" idx="391"/>
          </p:nvPr>
        </p:nvSpPr>
        <p:spPr>
          <a:xfrm>
            <a:off x="3884613" y="0"/>
            <a:ext cx="2971800" cy="457200"/>
          </a:xfrm>
          <a:prstGeom prst="rect">
            <a:avLst/>
          </a:prstGeom>
          <a:noFill/>
          <a:ln w="9525">
            <a:noFill/>
          </a:ln>
        </p:spPr>
        <p:txBody>
          <a:bodyPr/>
          <a:p>
            <a:pPr lvl="0" algn="r" eaLnBrk="1" hangingPunct="1"/>
            <a:endParaRPr lang="zh-CN" altLang="en-US" sz="1200" dirty="0"/>
          </a:p>
        </p:txBody>
      </p:sp>
      <p:sp>
        <p:nvSpPr>
          <p:cNvPr id="2286" name="Rectangle 4"/>
          <p:cNvSpPr/>
          <p:nvPr>
            <p:ph type="sldImg" idx="392"/>
          </p:nvPr>
        </p:nvSpPr>
        <p:spPr>
          <a:xfrm>
            <a:off x="1143000" y="685800"/>
            <a:ext cx="4572000" cy="3429000"/>
          </a:xfrm>
          <a:prstGeom prst="rect">
            <a:avLst/>
          </a:prstGeom>
          <a:noFill/>
          <a:ln w="9525">
            <a:noFill/>
          </a:ln>
        </p:spPr>
      </p:sp>
      <p:sp>
        <p:nvSpPr>
          <p:cNvPr id="2287" name="Rectangle 5"/>
          <p:cNvSpPr/>
          <p:nvPr>
            <p:ph type="body" sz="quarter" idx="393"/>
          </p:nvPr>
        </p:nvSpPr>
        <p:spPr>
          <a:xfrm>
            <a:off x="685800" y="4343400"/>
            <a:ext cx="5486400" cy="4114800"/>
          </a:xfrm>
          <a:prstGeom prst="rect">
            <a:avLst/>
          </a:prstGeom>
          <a:noFill/>
          <a:ln w="9525">
            <a:noFill/>
          </a:ln>
        </p:spPr>
        <p:txBody>
          <a:bodyPr anchor="ctr"/>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2288" name="Rectangle 6"/>
          <p:cNvSpPr/>
          <p:nvPr>
            <p:ph type="ftr" sz="quarter" idx="394"/>
          </p:nvPr>
        </p:nvSpPr>
        <p:spPr>
          <a:xfrm>
            <a:off x="0" y="8685213"/>
            <a:ext cx="2971800" cy="457200"/>
          </a:xfrm>
          <a:prstGeom prst="rect">
            <a:avLst/>
          </a:prstGeom>
          <a:noFill/>
          <a:ln w="9525">
            <a:noFill/>
          </a:ln>
        </p:spPr>
        <p:txBody>
          <a:bodyPr anchor="b"/>
          <a:p>
            <a:pPr lvl="0" eaLnBrk="1" hangingPunct="1"/>
            <a:endParaRPr lang="en-US" altLang="x-none" sz="1200" dirty="0"/>
          </a:p>
        </p:txBody>
      </p:sp>
      <p:sp>
        <p:nvSpPr>
          <p:cNvPr id="2289" name="Rectangle 7"/>
          <p:cNvSpPr/>
          <p:nvPr>
            <p:ph type="sldNum" sz="quarter" idx="395"/>
          </p:nvPr>
        </p:nvSpPr>
        <p:spPr>
          <a:xfrm>
            <a:off x="3884613" y="8685213"/>
            <a:ext cx="2971800" cy="457200"/>
          </a:xfrm>
          <a:prstGeom prst="rect">
            <a:avLst/>
          </a:prstGeom>
          <a:noFill/>
          <a:ln w="9525">
            <a:noFill/>
          </a:ln>
        </p:spPr>
        <p:txBody>
          <a:bodyPr anchor="b"/>
          <a:p>
            <a:pPr lvl="0" algn="r" eaLnBrk="1" hangingPunct="1"/>
            <a:fld id="{9A0DB2DC-4C9A-4742-B13C-FB6460FD3503}" type="slidenum">
              <a:rPr lang="zh-CN" altLang="en-US" sz="1200" dirty="0"/>
            </a:fld>
            <a:endParaRPr lang="zh-CN" altLang="en-US" sz="1200" dirty="0"/>
          </a:p>
        </p:txBody>
      </p:sp>
      <p:sp>
        <p:nvSpPr>
          <p:cNvPr id="2290" name="Rectangle 2"/>
          <p:cNvSpPr/>
          <p:nvPr>
            <p:ph type="hdr" sz="quarter"/>
          </p:nvPr>
        </p:nvSpPr>
        <p:spPr>
          <a:xfrm>
            <a:off x="0" y="0"/>
            <a:ext cx="2971800" cy="457200"/>
          </a:xfrm>
          <a:prstGeom prst="rect">
            <a:avLst/>
          </a:prstGeom>
          <a:noFill/>
          <a:ln w="9525">
            <a:noFill/>
          </a:ln>
        </p:spPr>
        <p:txBody>
          <a:bodyPr/>
          <a:p>
            <a:pPr lvl="0" eaLnBrk="1" hangingPunct="1"/>
            <a:endParaRPr lang="zh-CN" altLang="en-US" sz="1200" dirty="0"/>
          </a:p>
        </p:txBody>
      </p:sp>
      <p:sp>
        <p:nvSpPr>
          <p:cNvPr id="2291" name="Rectangle 3"/>
          <p:cNvSpPr/>
          <p:nvPr>
            <p:ph type="dt" idx="401"/>
          </p:nvPr>
        </p:nvSpPr>
        <p:spPr>
          <a:xfrm>
            <a:off x="3884613" y="0"/>
            <a:ext cx="2971800" cy="457200"/>
          </a:xfrm>
          <a:prstGeom prst="rect">
            <a:avLst/>
          </a:prstGeom>
          <a:noFill/>
          <a:ln w="9525">
            <a:noFill/>
          </a:ln>
        </p:spPr>
        <p:txBody>
          <a:bodyPr/>
          <a:p>
            <a:pPr lvl="0" algn="r" eaLnBrk="1" hangingPunct="1"/>
            <a:endParaRPr lang="zh-CN" altLang="en-US" sz="1200" dirty="0"/>
          </a:p>
        </p:txBody>
      </p:sp>
      <p:sp>
        <p:nvSpPr>
          <p:cNvPr id="2292" name="Rectangle 4"/>
          <p:cNvSpPr/>
          <p:nvPr>
            <p:ph type="sldImg" idx="402"/>
          </p:nvPr>
        </p:nvSpPr>
        <p:spPr>
          <a:xfrm>
            <a:off x="1143000" y="685800"/>
            <a:ext cx="4572000" cy="3429000"/>
          </a:xfrm>
          <a:prstGeom prst="rect">
            <a:avLst/>
          </a:prstGeom>
          <a:noFill/>
          <a:ln w="9525">
            <a:noFill/>
          </a:ln>
        </p:spPr>
      </p:sp>
      <p:sp>
        <p:nvSpPr>
          <p:cNvPr id="2293" name="Rectangle 5"/>
          <p:cNvSpPr/>
          <p:nvPr>
            <p:ph type="body" sz="quarter" idx="403"/>
          </p:nvPr>
        </p:nvSpPr>
        <p:spPr>
          <a:xfrm>
            <a:off x="685800" y="4343400"/>
            <a:ext cx="5486400" cy="4114800"/>
          </a:xfrm>
          <a:prstGeom prst="rect">
            <a:avLst/>
          </a:prstGeom>
          <a:noFill/>
          <a:ln w="9525">
            <a:noFill/>
          </a:ln>
        </p:spPr>
        <p:txBody>
          <a:bodyPr anchor="ctr"/>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2294" name="Rectangle 6"/>
          <p:cNvSpPr/>
          <p:nvPr>
            <p:ph type="ftr" sz="quarter" idx="404"/>
          </p:nvPr>
        </p:nvSpPr>
        <p:spPr>
          <a:xfrm>
            <a:off x="0" y="8685213"/>
            <a:ext cx="2971800" cy="457200"/>
          </a:xfrm>
          <a:prstGeom prst="rect">
            <a:avLst/>
          </a:prstGeom>
          <a:noFill/>
          <a:ln w="9525">
            <a:noFill/>
          </a:ln>
        </p:spPr>
        <p:txBody>
          <a:bodyPr anchor="b"/>
          <a:p>
            <a:pPr lvl="0" eaLnBrk="1" hangingPunct="1"/>
            <a:endParaRPr lang="en-US" altLang="x-none" sz="1200" dirty="0"/>
          </a:p>
        </p:txBody>
      </p:sp>
      <p:sp>
        <p:nvSpPr>
          <p:cNvPr id="2295" name="Rectangle 7"/>
          <p:cNvSpPr/>
          <p:nvPr>
            <p:ph type="sldNum" sz="quarter" idx="405"/>
          </p:nvPr>
        </p:nvSpPr>
        <p:spPr>
          <a:xfrm>
            <a:off x="3884613" y="8685213"/>
            <a:ext cx="2971800" cy="457200"/>
          </a:xfrm>
          <a:prstGeom prst="rect">
            <a:avLst/>
          </a:prstGeom>
          <a:noFill/>
          <a:ln w="9525">
            <a:noFill/>
          </a:ln>
        </p:spPr>
        <p:txBody>
          <a:bodyPr anchor="b"/>
          <a:p>
            <a:pPr lvl="0" algn="r" eaLnBrk="1" hangingPunct="1"/>
            <a:fld id="{9A0DB2DC-4C9A-4742-B13C-FB6460FD3503}" type="slidenum">
              <a:rPr lang="zh-CN" altLang="en-US" sz="1200" dirty="0"/>
            </a:fld>
            <a:endParaRPr lang="zh-CN" altLang="en-US" sz="1200" dirty="0"/>
          </a:p>
        </p:txBody>
      </p:sp>
      <p:sp>
        <p:nvSpPr>
          <p:cNvPr id="2296" name="Rectangle 2"/>
          <p:cNvSpPr/>
          <p:nvPr>
            <p:ph type="hdr" sz="quarter"/>
          </p:nvPr>
        </p:nvSpPr>
        <p:spPr>
          <a:xfrm>
            <a:off x="0" y="0"/>
            <a:ext cx="2971800" cy="457200"/>
          </a:xfrm>
          <a:prstGeom prst="rect">
            <a:avLst/>
          </a:prstGeom>
          <a:noFill/>
          <a:ln w="9525">
            <a:noFill/>
          </a:ln>
        </p:spPr>
        <p:txBody>
          <a:bodyPr/>
          <a:p>
            <a:pPr lvl="0" eaLnBrk="1" hangingPunct="1"/>
            <a:endParaRPr lang="zh-CN" altLang="en-US" sz="1200" dirty="0"/>
          </a:p>
        </p:txBody>
      </p:sp>
      <p:sp>
        <p:nvSpPr>
          <p:cNvPr id="2297" name="Rectangle 3"/>
          <p:cNvSpPr/>
          <p:nvPr>
            <p:ph type="dt" idx="411"/>
          </p:nvPr>
        </p:nvSpPr>
        <p:spPr>
          <a:xfrm>
            <a:off x="3884613" y="0"/>
            <a:ext cx="2971800" cy="457200"/>
          </a:xfrm>
          <a:prstGeom prst="rect">
            <a:avLst/>
          </a:prstGeom>
          <a:noFill/>
          <a:ln w="9525">
            <a:noFill/>
          </a:ln>
        </p:spPr>
        <p:txBody>
          <a:bodyPr/>
          <a:p>
            <a:pPr lvl="0" algn="r" eaLnBrk="1" hangingPunct="1"/>
            <a:endParaRPr lang="zh-CN" altLang="en-US" sz="1200" dirty="0"/>
          </a:p>
        </p:txBody>
      </p:sp>
      <p:sp>
        <p:nvSpPr>
          <p:cNvPr id="2298" name="Rectangle 4"/>
          <p:cNvSpPr/>
          <p:nvPr>
            <p:ph type="sldImg" idx="412"/>
          </p:nvPr>
        </p:nvSpPr>
        <p:spPr>
          <a:xfrm>
            <a:off x="1143000" y="685800"/>
            <a:ext cx="4572000" cy="3429000"/>
          </a:xfrm>
          <a:prstGeom prst="rect">
            <a:avLst/>
          </a:prstGeom>
          <a:noFill/>
          <a:ln w="9525">
            <a:noFill/>
          </a:ln>
        </p:spPr>
      </p:sp>
      <p:sp>
        <p:nvSpPr>
          <p:cNvPr id="2299" name="Rectangle 5"/>
          <p:cNvSpPr/>
          <p:nvPr>
            <p:ph type="body" sz="quarter" idx="413"/>
          </p:nvPr>
        </p:nvSpPr>
        <p:spPr>
          <a:xfrm>
            <a:off x="685800" y="4343400"/>
            <a:ext cx="5486400" cy="4114800"/>
          </a:xfrm>
          <a:prstGeom prst="rect">
            <a:avLst/>
          </a:prstGeom>
          <a:noFill/>
          <a:ln w="9525">
            <a:noFill/>
          </a:ln>
        </p:spPr>
        <p:txBody>
          <a:bodyPr anchor="ctr"/>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2300" name="Rectangle 6"/>
          <p:cNvSpPr/>
          <p:nvPr>
            <p:ph type="ftr" sz="quarter" idx="414"/>
          </p:nvPr>
        </p:nvSpPr>
        <p:spPr>
          <a:xfrm>
            <a:off x="0" y="8685213"/>
            <a:ext cx="2971800" cy="457200"/>
          </a:xfrm>
          <a:prstGeom prst="rect">
            <a:avLst/>
          </a:prstGeom>
          <a:noFill/>
          <a:ln w="9525">
            <a:noFill/>
          </a:ln>
        </p:spPr>
        <p:txBody>
          <a:bodyPr anchor="b"/>
          <a:p>
            <a:pPr lvl="0" eaLnBrk="1" hangingPunct="1"/>
            <a:endParaRPr lang="en-US" altLang="x-none" sz="1200" dirty="0"/>
          </a:p>
        </p:txBody>
      </p:sp>
      <p:sp>
        <p:nvSpPr>
          <p:cNvPr id="2301" name="Rectangle 7"/>
          <p:cNvSpPr/>
          <p:nvPr>
            <p:ph type="sldNum" sz="quarter" idx="415"/>
          </p:nvPr>
        </p:nvSpPr>
        <p:spPr>
          <a:xfrm>
            <a:off x="3884613" y="8685213"/>
            <a:ext cx="2971800" cy="457200"/>
          </a:xfrm>
          <a:prstGeom prst="rect">
            <a:avLst/>
          </a:prstGeom>
          <a:noFill/>
          <a:ln w="9525">
            <a:noFill/>
          </a:ln>
        </p:spPr>
        <p:txBody>
          <a:bodyPr anchor="b"/>
          <a:p>
            <a:pPr lvl="0" algn="r" eaLnBrk="1" hangingPunct="1"/>
            <a:fld id="{9A0DB2DC-4C9A-4742-B13C-FB6460FD3503}" type="slidenum">
              <a:rPr lang="zh-CN" altLang="en-US" sz="1200" dirty="0"/>
            </a:fld>
            <a:endParaRPr lang="zh-CN" altLang="en-US" sz="1200" dirty="0"/>
          </a:p>
        </p:txBody>
      </p:sp>
      <p:sp>
        <p:nvSpPr>
          <p:cNvPr id="2302" name="Rectangle 2"/>
          <p:cNvSpPr/>
          <p:nvPr>
            <p:ph type="hdr" sz="quarter"/>
          </p:nvPr>
        </p:nvSpPr>
        <p:spPr>
          <a:xfrm>
            <a:off x="0" y="0"/>
            <a:ext cx="2971800" cy="457200"/>
          </a:xfrm>
          <a:prstGeom prst="rect">
            <a:avLst/>
          </a:prstGeom>
          <a:noFill/>
          <a:ln w="9525">
            <a:noFill/>
          </a:ln>
        </p:spPr>
        <p:txBody>
          <a:bodyPr/>
          <a:p>
            <a:pPr lvl="0" eaLnBrk="1" hangingPunct="1"/>
            <a:endParaRPr lang="zh-CN" altLang="en-US" sz="1200" dirty="0"/>
          </a:p>
        </p:txBody>
      </p:sp>
      <p:sp>
        <p:nvSpPr>
          <p:cNvPr id="2303" name="Rectangle 3"/>
          <p:cNvSpPr/>
          <p:nvPr>
            <p:ph type="dt" idx="421"/>
          </p:nvPr>
        </p:nvSpPr>
        <p:spPr>
          <a:xfrm>
            <a:off x="3884613" y="0"/>
            <a:ext cx="2971800" cy="457200"/>
          </a:xfrm>
          <a:prstGeom prst="rect">
            <a:avLst/>
          </a:prstGeom>
          <a:noFill/>
          <a:ln w="9525">
            <a:noFill/>
          </a:ln>
        </p:spPr>
        <p:txBody>
          <a:bodyPr/>
          <a:p>
            <a:pPr lvl="0" algn="r" eaLnBrk="1" hangingPunct="1"/>
            <a:endParaRPr lang="zh-CN" altLang="en-US" sz="1200" dirty="0"/>
          </a:p>
        </p:txBody>
      </p:sp>
      <p:sp>
        <p:nvSpPr>
          <p:cNvPr id="2304" name="Rectangle 4"/>
          <p:cNvSpPr/>
          <p:nvPr>
            <p:ph type="sldImg" idx="422"/>
          </p:nvPr>
        </p:nvSpPr>
        <p:spPr>
          <a:xfrm>
            <a:off x="1143000" y="685800"/>
            <a:ext cx="4572000" cy="3429000"/>
          </a:xfrm>
          <a:prstGeom prst="rect">
            <a:avLst/>
          </a:prstGeom>
          <a:noFill/>
          <a:ln w="9525">
            <a:noFill/>
          </a:ln>
        </p:spPr>
      </p:sp>
      <p:sp>
        <p:nvSpPr>
          <p:cNvPr id="2305" name="Rectangle 5"/>
          <p:cNvSpPr/>
          <p:nvPr>
            <p:ph type="body" sz="quarter" idx="423"/>
          </p:nvPr>
        </p:nvSpPr>
        <p:spPr>
          <a:xfrm>
            <a:off x="685800" y="4343400"/>
            <a:ext cx="5486400" cy="4114800"/>
          </a:xfrm>
          <a:prstGeom prst="rect">
            <a:avLst/>
          </a:prstGeom>
          <a:noFill/>
          <a:ln w="9525">
            <a:noFill/>
          </a:ln>
        </p:spPr>
        <p:txBody>
          <a:bodyPr anchor="ctr"/>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2306" name="Rectangle 6"/>
          <p:cNvSpPr/>
          <p:nvPr>
            <p:ph type="ftr" sz="quarter" idx="424"/>
          </p:nvPr>
        </p:nvSpPr>
        <p:spPr>
          <a:xfrm>
            <a:off x="0" y="8685213"/>
            <a:ext cx="2971800" cy="457200"/>
          </a:xfrm>
          <a:prstGeom prst="rect">
            <a:avLst/>
          </a:prstGeom>
          <a:noFill/>
          <a:ln w="9525">
            <a:noFill/>
          </a:ln>
        </p:spPr>
        <p:txBody>
          <a:bodyPr anchor="b"/>
          <a:p>
            <a:pPr lvl="0" eaLnBrk="1" hangingPunct="1"/>
            <a:endParaRPr lang="en-US" altLang="x-none" sz="1200" dirty="0"/>
          </a:p>
        </p:txBody>
      </p:sp>
      <p:sp>
        <p:nvSpPr>
          <p:cNvPr id="2307" name="Rectangle 7"/>
          <p:cNvSpPr/>
          <p:nvPr>
            <p:ph type="sldNum" sz="quarter" idx="425"/>
          </p:nvPr>
        </p:nvSpPr>
        <p:spPr>
          <a:xfrm>
            <a:off x="3884613" y="8685213"/>
            <a:ext cx="2971800" cy="457200"/>
          </a:xfrm>
          <a:prstGeom prst="rect">
            <a:avLst/>
          </a:prstGeom>
          <a:noFill/>
          <a:ln w="9525">
            <a:noFill/>
          </a:ln>
        </p:spPr>
        <p:txBody>
          <a:bodyPr anchor="b"/>
          <a:p>
            <a:pPr lvl="0" algn="r" eaLnBrk="1" hangingPunct="1"/>
            <a:fld id="{9A0DB2DC-4C9A-4742-B13C-FB6460FD3503}" type="slidenum">
              <a:rPr lang="zh-CN" altLang="en-US" sz="1200" dirty="0"/>
            </a:fld>
            <a:endParaRPr lang="zh-CN" altLang="en-US" sz="1200" dirty="0"/>
          </a:p>
        </p:txBody>
      </p:sp>
      <p:sp>
        <p:nvSpPr>
          <p:cNvPr id="2308" name="Rectangle 2"/>
          <p:cNvSpPr/>
          <p:nvPr>
            <p:ph type="hdr" sz="quarter"/>
          </p:nvPr>
        </p:nvSpPr>
        <p:spPr>
          <a:xfrm>
            <a:off x="0" y="0"/>
            <a:ext cx="2971800" cy="457200"/>
          </a:xfrm>
          <a:prstGeom prst="rect">
            <a:avLst/>
          </a:prstGeom>
          <a:noFill/>
          <a:ln w="9525">
            <a:noFill/>
          </a:ln>
        </p:spPr>
        <p:txBody>
          <a:bodyPr/>
          <a:p>
            <a:pPr lvl="0" eaLnBrk="1" hangingPunct="1"/>
            <a:endParaRPr lang="zh-CN" altLang="en-US" sz="1200" dirty="0"/>
          </a:p>
        </p:txBody>
      </p:sp>
      <p:sp>
        <p:nvSpPr>
          <p:cNvPr id="2309" name="Rectangle 3"/>
          <p:cNvSpPr/>
          <p:nvPr>
            <p:ph type="dt" idx="431"/>
          </p:nvPr>
        </p:nvSpPr>
        <p:spPr>
          <a:xfrm>
            <a:off x="3884613" y="0"/>
            <a:ext cx="2971800" cy="457200"/>
          </a:xfrm>
          <a:prstGeom prst="rect">
            <a:avLst/>
          </a:prstGeom>
          <a:noFill/>
          <a:ln w="9525">
            <a:noFill/>
          </a:ln>
        </p:spPr>
        <p:txBody>
          <a:bodyPr/>
          <a:p>
            <a:pPr lvl="0" algn="r" eaLnBrk="1" hangingPunct="1"/>
            <a:endParaRPr lang="zh-CN" altLang="en-US" sz="1200" dirty="0"/>
          </a:p>
        </p:txBody>
      </p:sp>
      <p:sp>
        <p:nvSpPr>
          <p:cNvPr id="2310" name="Rectangle 4"/>
          <p:cNvSpPr/>
          <p:nvPr>
            <p:ph type="sldImg" idx="432"/>
          </p:nvPr>
        </p:nvSpPr>
        <p:spPr>
          <a:xfrm>
            <a:off x="1143000" y="685800"/>
            <a:ext cx="4572000" cy="3429000"/>
          </a:xfrm>
          <a:prstGeom prst="rect">
            <a:avLst/>
          </a:prstGeom>
          <a:noFill/>
          <a:ln w="9525">
            <a:noFill/>
          </a:ln>
        </p:spPr>
      </p:sp>
      <p:sp>
        <p:nvSpPr>
          <p:cNvPr id="2311" name="Rectangle 5"/>
          <p:cNvSpPr/>
          <p:nvPr>
            <p:ph type="body" sz="quarter" idx="433"/>
          </p:nvPr>
        </p:nvSpPr>
        <p:spPr>
          <a:xfrm>
            <a:off x="685800" y="4343400"/>
            <a:ext cx="5486400" cy="4114800"/>
          </a:xfrm>
          <a:prstGeom prst="rect">
            <a:avLst/>
          </a:prstGeom>
          <a:noFill/>
          <a:ln w="9525">
            <a:noFill/>
          </a:ln>
        </p:spPr>
        <p:txBody>
          <a:bodyPr anchor="ctr"/>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2312" name="Rectangle 6"/>
          <p:cNvSpPr/>
          <p:nvPr>
            <p:ph type="ftr" sz="quarter" idx="434"/>
          </p:nvPr>
        </p:nvSpPr>
        <p:spPr>
          <a:xfrm>
            <a:off x="0" y="8685213"/>
            <a:ext cx="2971800" cy="457200"/>
          </a:xfrm>
          <a:prstGeom prst="rect">
            <a:avLst/>
          </a:prstGeom>
          <a:noFill/>
          <a:ln w="9525">
            <a:noFill/>
          </a:ln>
        </p:spPr>
        <p:txBody>
          <a:bodyPr anchor="b"/>
          <a:p>
            <a:pPr lvl="0" eaLnBrk="1" hangingPunct="1"/>
            <a:endParaRPr lang="en-US" altLang="x-none" sz="1200" dirty="0"/>
          </a:p>
        </p:txBody>
      </p:sp>
      <p:sp>
        <p:nvSpPr>
          <p:cNvPr id="2313" name="Rectangle 7"/>
          <p:cNvSpPr/>
          <p:nvPr>
            <p:ph type="sldNum" sz="quarter" idx="435"/>
          </p:nvPr>
        </p:nvSpPr>
        <p:spPr>
          <a:xfrm>
            <a:off x="3884613" y="8685213"/>
            <a:ext cx="2971800" cy="457200"/>
          </a:xfrm>
          <a:prstGeom prst="rect">
            <a:avLst/>
          </a:prstGeom>
          <a:noFill/>
          <a:ln w="9525">
            <a:noFill/>
          </a:ln>
        </p:spPr>
        <p:txBody>
          <a:bodyPr anchor="b"/>
          <a:p>
            <a:pPr lvl="0" algn="r" eaLnBrk="1" hangingPunct="1"/>
            <a:fld id="{9A0DB2DC-4C9A-4742-B13C-FB6460FD3503}" type="slidenum">
              <a:rPr lang="zh-CN" altLang="en-US" sz="1200" dirty="0"/>
            </a:fld>
            <a:endParaRPr lang="zh-CN" altLang="en-US" sz="1200" dirty="0"/>
          </a:p>
        </p:txBody>
      </p:sp>
      <p:sp>
        <p:nvSpPr>
          <p:cNvPr id="2314" name="Rectangle 2"/>
          <p:cNvSpPr/>
          <p:nvPr>
            <p:ph type="hdr" sz="quarter"/>
          </p:nvPr>
        </p:nvSpPr>
        <p:spPr>
          <a:xfrm>
            <a:off x="0" y="0"/>
            <a:ext cx="2971800" cy="457200"/>
          </a:xfrm>
          <a:prstGeom prst="rect">
            <a:avLst/>
          </a:prstGeom>
          <a:noFill/>
          <a:ln w="9525">
            <a:noFill/>
          </a:ln>
        </p:spPr>
        <p:txBody>
          <a:bodyPr/>
          <a:p>
            <a:pPr lvl="0" eaLnBrk="1" hangingPunct="1"/>
            <a:endParaRPr lang="zh-CN" altLang="en-US" sz="1200" dirty="0"/>
          </a:p>
        </p:txBody>
      </p:sp>
      <p:sp>
        <p:nvSpPr>
          <p:cNvPr id="2315" name="Rectangle 3"/>
          <p:cNvSpPr/>
          <p:nvPr>
            <p:ph type="dt" idx="441"/>
          </p:nvPr>
        </p:nvSpPr>
        <p:spPr>
          <a:xfrm>
            <a:off x="3884613" y="0"/>
            <a:ext cx="2971800" cy="457200"/>
          </a:xfrm>
          <a:prstGeom prst="rect">
            <a:avLst/>
          </a:prstGeom>
          <a:noFill/>
          <a:ln w="9525">
            <a:noFill/>
          </a:ln>
        </p:spPr>
        <p:txBody>
          <a:bodyPr/>
          <a:p>
            <a:pPr lvl="0" algn="r" eaLnBrk="1" hangingPunct="1"/>
            <a:endParaRPr lang="zh-CN" altLang="en-US" sz="1200" dirty="0"/>
          </a:p>
        </p:txBody>
      </p:sp>
      <p:sp>
        <p:nvSpPr>
          <p:cNvPr id="2316" name="Rectangle 4"/>
          <p:cNvSpPr/>
          <p:nvPr>
            <p:ph type="sldImg" idx="442"/>
          </p:nvPr>
        </p:nvSpPr>
        <p:spPr>
          <a:xfrm>
            <a:off x="1143000" y="685800"/>
            <a:ext cx="4572000" cy="3429000"/>
          </a:xfrm>
          <a:prstGeom prst="rect">
            <a:avLst/>
          </a:prstGeom>
          <a:noFill/>
          <a:ln w="9525">
            <a:noFill/>
          </a:ln>
        </p:spPr>
      </p:sp>
      <p:sp>
        <p:nvSpPr>
          <p:cNvPr id="2317" name="Rectangle 5"/>
          <p:cNvSpPr/>
          <p:nvPr>
            <p:ph type="body" sz="quarter" idx="443"/>
          </p:nvPr>
        </p:nvSpPr>
        <p:spPr>
          <a:xfrm>
            <a:off x="685800" y="4343400"/>
            <a:ext cx="5486400" cy="4114800"/>
          </a:xfrm>
          <a:prstGeom prst="rect">
            <a:avLst/>
          </a:prstGeom>
          <a:noFill/>
          <a:ln w="9525">
            <a:noFill/>
          </a:ln>
        </p:spPr>
        <p:txBody>
          <a:bodyPr anchor="ctr"/>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2318" name="Rectangle 6"/>
          <p:cNvSpPr/>
          <p:nvPr>
            <p:ph type="ftr" sz="quarter" idx="444"/>
          </p:nvPr>
        </p:nvSpPr>
        <p:spPr>
          <a:xfrm>
            <a:off x="0" y="8685213"/>
            <a:ext cx="2971800" cy="457200"/>
          </a:xfrm>
          <a:prstGeom prst="rect">
            <a:avLst/>
          </a:prstGeom>
          <a:noFill/>
          <a:ln w="9525">
            <a:noFill/>
          </a:ln>
        </p:spPr>
        <p:txBody>
          <a:bodyPr anchor="b"/>
          <a:p>
            <a:pPr lvl="0" eaLnBrk="1" hangingPunct="1"/>
            <a:endParaRPr lang="en-US" altLang="x-none" sz="1200" dirty="0"/>
          </a:p>
        </p:txBody>
      </p:sp>
      <p:sp>
        <p:nvSpPr>
          <p:cNvPr id="2319" name="Rectangle 7"/>
          <p:cNvSpPr/>
          <p:nvPr>
            <p:ph type="sldNum" sz="quarter" idx="445"/>
          </p:nvPr>
        </p:nvSpPr>
        <p:spPr>
          <a:xfrm>
            <a:off x="3884613" y="8685213"/>
            <a:ext cx="2971800" cy="457200"/>
          </a:xfrm>
          <a:prstGeom prst="rect">
            <a:avLst/>
          </a:prstGeom>
          <a:noFill/>
          <a:ln w="9525">
            <a:noFill/>
          </a:ln>
        </p:spPr>
        <p:txBody>
          <a:bodyPr anchor="b"/>
          <a:p>
            <a:pPr lvl="0" algn="r" eaLnBrk="1" hangingPunct="1"/>
            <a:fld id="{9A0DB2DC-4C9A-4742-B13C-FB6460FD3503}" type="slidenum">
              <a:rPr lang="zh-CN" altLang="en-US" sz="1200" dirty="0"/>
            </a:fld>
            <a:endParaRPr lang="zh-CN" altLang="en-US" sz="1200" dirty="0"/>
          </a:p>
        </p:txBody>
      </p:sp>
      <p:sp>
        <p:nvSpPr>
          <p:cNvPr id="2320" name="Rectangle 2"/>
          <p:cNvSpPr/>
          <p:nvPr>
            <p:ph type="hdr" sz="quarter"/>
          </p:nvPr>
        </p:nvSpPr>
        <p:spPr>
          <a:xfrm>
            <a:off x="0" y="0"/>
            <a:ext cx="2971800" cy="457200"/>
          </a:xfrm>
          <a:prstGeom prst="rect">
            <a:avLst/>
          </a:prstGeom>
          <a:noFill/>
          <a:ln w="9525">
            <a:noFill/>
          </a:ln>
        </p:spPr>
        <p:txBody>
          <a:bodyPr/>
          <a:p>
            <a:pPr lvl="0" eaLnBrk="1" hangingPunct="1"/>
            <a:endParaRPr lang="zh-CN" altLang="en-US" sz="1200" dirty="0"/>
          </a:p>
        </p:txBody>
      </p:sp>
      <p:sp>
        <p:nvSpPr>
          <p:cNvPr id="2321" name="Rectangle 3"/>
          <p:cNvSpPr/>
          <p:nvPr>
            <p:ph type="dt" idx="451"/>
          </p:nvPr>
        </p:nvSpPr>
        <p:spPr>
          <a:xfrm>
            <a:off x="3884613" y="0"/>
            <a:ext cx="2971800" cy="457200"/>
          </a:xfrm>
          <a:prstGeom prst="rect">
            <a:avLst/>
          </a:prstGeom>
          <a:noFill/>
          <a:ln w="9525">
            <a:noFill/>
          </a:ln>
        </p:spPr>
        <p:txBody>
          <a:bodyPr/>
          <a:p>
            <a:pPr lvl="0" algn="r" eaLnBrk="1" hangingPunct="1"/>
            <a:endParaRPr lang="zh-CN" altLang="en-US" sz="1200" dirty="0"/>
          </a:p>
        </p:txBody>
      </p:sp>
      <p:sp>
        <p:nvSpPr>
          <p:cNvPr id="2322" name="Rectangle 4"/>
          <p:cNvSpPr/>
          <p:nvPr>
            <p:ph type="sldImg" idx="452"/>
          </p:nvPr>
        </p:nvSpPr>
        <p:spPr>
          <a:xfrm>
            <a:off x="1143000" y="685800"/>
            <a:ext cx="4572000" cy="3429000"/>
          </a:xfrm>
          <a:prstGeom prst="rect">
            <a:avLst/>
          </a:prstGeom>
          <a:noFill/>
          <a:ln w="9525">
            <a:noFill/>
          </a:ln>
        </p:spPr>
      </p:sp>
      <p:sp>
        <p:nvSpPr>
          <p:cNvPr id="2323" name="Rectangle 5"/>
          <p:cNvSpPr/>
          <p:nvPr>
            <p:ph type="body" sz="quarter" idx="453"/>
          </p:nvPr>
        </p:nvSpPr>
        <p:spPr>
          <a:xfrm>
            <a:off x="685800" y="4343400"/>
            <a:ext cx="5486400" cy="4114800"/>
          </a:xfrm>
          <a:prstGeom prst="rect">
            <a:avLst/>
          </a:prstGeom>
          <a:noFill/>
          <a:ln w="9525">
            <a:noFill/>
          </a:ln>
        </p:spPr>
        <p:txBody>
          <a:bodyPr anchor="ctr"/>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2324" name="Rectangle 6"/>
          <p:cNvSpPr/>
          <p:nvPr>
            <p:ph type="ftr" sz="quarter" idx="454"/>
          </p:nvPr>
        </p:nvSpPr>
        <p:spPr>
          <a:xfrm>
            <a:off x="0" y="8685213"/>
            <a:ext cx="2971800" cy="457200"/>
          </a:xfrm>
          <a:prstGeom prst="rect">
            <a:avLst/>
          </a:prstGeom>
          <a:noFill/>
          <a:ln w="9525">
            <a:noFill/>
          </a:ln>
        </p:spPr>
        <p:txBody>
          <a:bodyPr anchor="b"/>
          <a:p>
            <a:pPr lvl="0" eaLnBrk="1" hangingPunct="1"/>
            <a:endParaRPr lang="en-US" altLang="x-none" sz="1200" dirty="0"/>
          </a:p>
        </p:txBody>
      </p:sp>
      <p:sp>
        <p:nvSpPr>
          <p:cNvPr id="2325" name="Rectangle 7"/>
          <p:cNvSpPr/>
          <p:nvPr>
            <p:ph type="sldNum" sz="quarter" idx="455"/>
          </p:nvPr>
        </p:nvSpPr>
        <p:spPr>
          <a:xfrm>
            <a:off x="3884613" y="8685213"/>
            <a:ext cx="2971800" cy="457200"/>
          </a:xfrm>
          <a:prstGeom prst="rect">
            <a:avLst/>
          </a:prstGeom>
          <a:noFill/>
          <a:ln w="9525">
            <a:noFill/>
          </a:ln>
        </p:spPr>
        <p:txBody>
          <a:bodyPr anchor="b"/>
          <a:p>
            <a:pPr lvl="0" algn="r" eaLnBrk="1" hangingPunct="1"/>
            <a:fld id="{9A0DB2DC-4C9A-4742-B13C-FB6460FD3503}" type="slidenum">
              <a:rPr lang="zh-CN" altLang="en-US" sz="1200" dirty="0"/>
            </a:fld>
            <a:endParaRPr lang="zh-CN" altLang="en-US" sz="1200" dirty="0"/>
          </a:p>
        </p:txBody>
      </p:sp>
      <p:sp>
        <p:nvSpPr>
          <p:cNvPr id="2326" name="Rectangle 2"/>
          <p:cNvSpPr/>
          <p:nvPr>
            <p:ph type="hdr" sz="quarter"/>
          </p:nvPr>
        </p:nvSpPr>
        <p:spPr>
          <a:xfrm>
            <a:off x="0" y="0"/>
            <a:ext cx="2971800" cy="457200"/>
          </a:xfrm>
          <a:prstGeom prst="rect">
            <a:avLst/>
          </a:prstGeom>
          <a:noFill/>
          <a:ln w="9525">
            <a:noFill/>
          </a:ln>
        </p:spPr>
        <p:txBody>
          <a:bodyPr/>
          <a:p>
            <a:pPr lvl="0" eaLnBrk="1" hangingPunct="1"/>
            <a:endParaRPr lang="zh-CN" altLang="en-US" sz="1200" dirty="0"/>
          </a:p>
        </p:txBody>
      </p:sp>
      <p:sp>
        <p:nvSpPr>
          <p:cNvPr id="2327" name="Rectangle 3"/>
          <p:cNvSpPr/>
          <p:nvPr>
            <p:ph type="dt" idx="461"/>
          </p:nvPr>
        </p:nvSpPr>
        <p:spPr>
          <a:xfrm>
            <a:off x="3884613" y="0"/>
            <a:ext cx="2971800" cy="457200"/>
          </a:xfrm>
          <a:prstGeom prst="rect">
            <a:avLst/>
          </a:prstGeom>
          <a:noFill/>
          <a:ln w="9525">
            <a:noFill/>
          </a:ln>
        </p:spPr>
        <p:txBody>
          <a:bodyPr/>
          <a:p>
            <a:pPr lvl="0" algn="r" eaLnBrk="1" hangingPunct="1"/>
            <a:endParaRPr lang="zh-CN" altLang="en-US" sz="1200" dirty="0"/>
          </a:p>
        </p:txBody>
      </p:sp>
      <p:sp>
        <p:nvSpPr>
          <p:cNvPr id="2328" name="Rectangle 4"/>
          <p:cNvSpPr/>
          <p:nvPr>
            <p:ph type="sldImg" idx="462"/>
          </p:nvPr>
        </p:nvSpPr>
        <p:spPr>
          <a:xfrm>
            <a:off x="1143000" y="685800"/>
            <a:ext cx="4572000" cy="3429000"/>
          </a:xfrm>
          <a:prstGeom prst="rect">
            <a:avLst/>
          </a:prstGeom>
          <a:noFill/>
          <a:ln w="9525">
            <a:noFill/>
          </a:ln>
        </p:spPr>
      </p:sp>
      <p:sp>
        <p:nvSpPr>
          <p:cNvPr id="2329" name="Rectangle 5"/>
          <p:cNvSpPr/>
          <p:nvPr>
            <p:ph type="body" sz="quarter" idx="463"/>
          </p:nvPr>
        </p:nvSpPr>
        <p:spPr>
          <a:xfrm>
            <a:off x="685800" y="4343400"/>
            <a:ext cx="5486400" cy="4114800"/>
          </a:xfrm>
          <a:prstGeom prst="rect">
            <a:avLst/>
          </a:prstGeom>
          <a:noFill/>
          <a:ln w="9525">
            <a:noFill/>
          </a:ln>
        </p:spPr>
        <p:txBody>
          <a:bodyPr anchor="ctr"/>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2330" name="Rectangle 6"/>
          <p:cNvSpPr/>
          <p:nvPr>
            <p:ph type="ftr" sz="quarter" idx="464"/>
          </p:nvPr>
        </p:nvSpPr>
        <p:spPr>
          <a:xfrm>
            <a:off x="0" y="8685213"/>
            <a:ext cx="2971800" cy="457200"/>
          </a:xfrm>
          <a:prstGeom prst="rect">
            <a:avLst/>
          </a:prstGeom>
          <a:noFill/>
          <a:ln w="9525">
            <a:noFill/>
          </a:ln>
        </p:spPr>
        <p:txBody>
          <a:bodyPr anchor="b"/>
          <a:p>
            <a:pPr lvl="0" eaLnBrk="1" hangingPunct="1"/>
            <a:endParaRPr lang="en-US" altLang="x-none" sz="1200" dirty="0"/>
          </a:p>
        </p:txBody>
      </p:sp>
      <p:sp>
        <p:nvSpPr>
          <p:cNvPr id="2331" name="Rectangle 7"/>
          <p:cNvSpPr/>
          <p:nvPr>
            <p:ph type="sldNum" sz="quarter" idx="465"/>
          </p:nvPr>
        </p:nvSpPr>
        <p:spPr>
          <a:xfrm>
            <a:off x="3884613" y="8685213"/>
            <a:ext cx="2971800" cy="457200"/>
          </a:xfrm>
          <a:prstGeom prst="rect">
            <a:avLst/>
          </a:prstGeom>
          <a:noFill/>
          <a:ln w="9525">
            <a:noFill/>
          </a:ln>
        </p:spPr>
        <p:txBody>
          <a:bodyPr anchor="b"/>
          <a:p>
            <a:pPr lvl="0" algn="r" eaLnBrk="1" hangingPunct="1"/>
            <a:fld id="{9A0DB2DC-4C9A-4742-B13C-FB6460FD3503}" type="slidenum">
              <a:rPr lang="zh-CN" altLang="en-US" sz="1200" dirty="0"/>
            </a:fld>
            <a:endParaRPr lang="zh-CN" altLang="en-US" sz="1200" dirty="0"/>
          </a:p>
        </p:txBody>
      </p:sp>
      <p:sp>
        <p:nvSpPr>
          <p:cNvPr id="2332" name="Rectangle 2"/>
          <p:cNvSpPr/>
          <p:nvPr>
            <p:ph type="hdr" sz="quarter"/>
          </p:nvPr>
        </p:nvSpPr>
        <p:spPr>
          <a:xfrm>
            <a:off x="0" y="0"/>
            <a:ext cx="2971800" cy="457200"/>
          </a:xfrm>
          <a:prstGeom prst="rect">
            <a:avLst/>
          </a:prstGeom>
          <a:noFill/>
          <a:ln w="9525">
            <a:noFill/>
          </a:ln>
        </p:spPr>
        <p:txBody>
          <a:bodyPr/>
          <a:p>
            <a:pPr lvl="0" eaLnBrk="1" hangingPunct="1"/>
            <a:endParaRPr lang="zh-CN" altLang="en-US" sz="1200" dirty="0"/>
          </a:p>
        </p:txBody>
      </p:sp>
      <p:sp>
        <p:nvSpPr>
          <p:cNvPr id="2333" name="Rectangle 3"/>
          <p:cNvSpPr/>
          <p:nvPr>
            <p:ph type="dt" idx="471"/>
          </p:nvPr>
        </p:nvSpPr>
        <p:spPr>
          <a:xfrm>
            <a:off x="3884613" y="0"/>
            <a:ext cx="2971800" cy="457200"/>
          </a:xfrm>
          <a:prstGeom prst="rect">
            <a:avLst/>
          </a:prstGeom>
          <a:noFill/>
          <a:ln w="9525">
            <a:noFill/>
          </a:ln>
        </p:spPr>
        <p:txBody>
          <a:bodyPr/>
          <a:p>
            <a:pPr lvl="0" algn="r" eaLnBrk="1" hangingPunct="1"/>
            <a:endParaRPr lang="zh-CN" altLang="en-US" sz="1200" dirty="0"/>
          </a:p>
        </p:txBody>
      </p:sp>
      <p:sp>
        <p:nvSpPr>
          <p:cNvPr id="2334" name="Rectangle 4"/>
          <p:cNvSpPr/>
          <p:nvPr>
            <p:ph type="sldImg" idx="472"/>
          </p:nvPr>
        </p:nvSpPr>
        <p:spPr>
          <a:xfrm>
            <a:off x="1143000" y="685800"/>
            <a:ext cx="4572000" cy="3429000"/>
          </a:xfrm>
          <a:prstGeom prst="rect">
            <a:avLst/>
          </a:prstGeom>
          <a:noFill/>
          <a:ln w="9525">
            <a:noFill/>
          </a:ln>
        </p:spPr>
      </p:sp>
      <p:sp>
        <p:nvSpPr>
          <p:cNvPr id="2335" name="Rectangle 5"/>
          <p:cNvSpPr/>
          <p:nvPr>
            <p:ph type="body" sz="quarter" idx="473"/>
          </p:nvPr>
        </p:nvSpPr>
        <p:spPr>
          <a:xfrm>
            <a:off x="685800" y="4343400"/>
            <a:ext cx="5486400" cy="4114800"/>
          </a:xfrm>
          <a:prstGeom prst="rect">
            <a:avLst/>
          </a:prstGeom>
          <a:noFill/>
          <a:ln w="9525">
            <a:noFill/>
          </a:ln>
        </p:spPr>
        <p:txBody>
          <a:bodyPr anchor="ctr"/>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2336" name="Rectangle 6"/>
          <p:cNvSpPr/>
          <p:nvPr>
            <p:ph type="ftr" sz="quarter" idx="474"/>
          </p:nvPr>
        </p:nvSpPr>
        <p:spPr>
          <a:xfrm>
            <a:off x="0" y="8685213"/>
            <a:ext cx="2971800" cy="457200"/>
          </a:xfrm>
          <a:prstGeom prst="rect">
            <a:avLst/>
          </a:prstGeom>
          <a:noFill/>
          <a:ln w="9525">
            <a:noFill/>
          </a:ln>
        </p:spPr>
        <p:txBody>
          <a:bodyPr anchor="b"/>
          <a:p>
            <a:pPr lvl="0" eaLnBrk="1" hangingPunct="1"/>
            <a:endParaRPr lang="en-US" altLang="x-none" sz="1200" dirty="0"/>
          </a:p>
        </p:txBody>
      </p:sp>
      <p:sp>
        <p:nvSpPr>
          <p:cNvPr id="2337" name="Rectangle 7"/>
          <p:cNvSpPr/>
          <p:nvPr>
            <p:ph type="sldNum" sz="quarter" idx="475"/>
          </p:nvPr>
        </p:nvSpPr>
        <p:spPr>
          <a:xfrm>
            <a:off x="3884613" y="8685213"/>
            <a:ext cx="2971800" cy="457200"/>
          </a:xfrm>
          <a:prstGeom prst="rect">
            <a:avLst/>
          </a:prstGeom>
          <a:noFill/>
          <a:ln w="9525">
            <a:noFill/>
          </a:ln>
        </p:spPr>
        <p:txBody>
          <a:bodyPr anchor="b"/>
          <a:p>
            <a:pPr lvl="0" algn="r" eaLnBrk="1" hangingPunct="1"/>
            <a:fld id="{9A0DB2DC-4C9A-4742-B13C-FB6460FD3503}" type="slidenum">
              <a:rPr lang="zh-CN" altLang="en-US" sz="1200" dirty="0"/>
            </a:fld>
            <a:endParaRPr lang="zh-CN" altLang="en-US" sz="1200" dirty="0"/>
          </a:p>
        </p:txBody>
      </p:sp>
    </p:spTree>
  </p:cSld>
  <p:clrMap bg1="lt1" tx1="dk1" bg2="lt2" tx2="dk2" accent1="accent1" accent2="accent2" accent3="accent3" accent4="accent4" accent5="accent5" accent6="accent6" hlink="hlink" folHlink="folHlink"/>
  <p:hf sldNum="0" hdr="0" ftr="0" dt="0"/>
  <p:notesStyle>
    <a:lvl1pPr marL="0" lvl="0" indent="0" algn="l" defTabSz="914400" eaLnBrk="1" fontAlgn="base" latinLnBrk="0" hangingPunct="1">
      <a:lnSpc>
        <a:spcPct val="100000"/>
      </a:lnSpc>
      <a:spcBef>
        <a:spcPct val="30000"/>
      </a:spcBef>
      <a:spcAft>
        <a:spcPct val="0"/>
      </a:spcAft>
      <a:buNone/>
      <a:defRPr sz="1200" b="0" i="0" u="none" kern="1200" baseline="0">
        <a:solidFill>
          <a:schemeClr val="tx1"/>
        </a:solidFill>
        <a:latin typeface="Arial" charset="0"/>
        <a:ea typeface="Arial" charset="0"/>
      </a:defRPr>
    </a:lvl1pPr>
    <a:lvl2pPr marL="457200" lvl="1" indent="0" algn="l" defTabSz="914400" eaLnBrk="1" fontAlgn="base" latinLnBrk="0" hangingPunct="1">
      <a:lnSpc>
        <a:spcPct val="100000"/>
      </a:lnSpc>
      <a:spcBef>
        <a:spcPct val="30000"/>
      </a:spcBef>
      <a:spcAft>
        <a:spcPct val="0"/>
      </a:spcAft>
      <a:buNone/>
      <a:defRPr sz="1200" b="0" i="0" u="none" kern="1200" baseline="0">
        <a:solidFill>
          <a:schemeClr val="tx1"/>
        </a:solidFill>
        <a:latin typeface="Arial" charset="0"/>
        <a:ea typeface="Arial" charset="0"/>
      </a:defRPr>
    </a:lvl2pPr>
    <a:lvl3pPr marL="914400" lvl="2" indent="0" algn="l" defTabSz="914400" eaLnBrk="1" fontAlgn="base" latinLnBrk="0" hangingPunct="1">
      <a:lnSpc>
        <a:spcPct val="100000"/>
      </a:lnSpc>
      <a:spcBef>
        <a:spcPct val="30000"/>
      </a:spcBef>
      <a:spcAft>
        <a:spcPct val="0"/>
      </a:spcAft>
      <a:buNone/>
      <a:defRPr sz="1200" b="0" i="0" u="none" kern="1200" baseline="0">
        <a:solidFill>
          <a:schemeClr val="tx1"/>
        </a:solidFill>
        <a:latin typeface="Arial" charset="0"/>
        <a:ea typeface="Arial" charset="0"/>
      </a:defRPr>
    </a:lvl3pPr>
    <a:lvl4pPr marL="1371600" lvl="3" indent="0" algn="l" defTabSz="914400" eaLnBrk="1" fontAlgn="base" latinLnBrk="0" hangingPunct="1">
      <a:lnSpc>
        <a:spcPct val="100000"/>
      </a:lnSpc>
      <a:spcBef>
        <a:spcPct val="30000"/>
      </a:spcBef>
      <a:spcAft>
        <a:spcPct val="0"/>
      </a:spcAft>
      <a:buNone/>
      <a:defRPr sz="1200" b="0" i="0" u="none" kern="1200" baseline="0">
        <a:solidFill>
          <a:schemeClr val="tx1"/>
        </a:solidFill>
        <a:latin typeface="Arial" charset="0"/>
        <a:ea typeface="Arial" charset="0"/>
      </a:defRPr>
    </a:lvl4pPr>
    <a:lvl5pPr marL="1828800" lvl="4" indent="0" algn="l" defTabSz="914400" eaLnBrk="1" fontAlgn="base" latinLnBrk="0" hangingPunct="1">
      <a:lnSpc>
        <a:spcPct val="100000"/>
      </a:lnSpc>
      <a:spcBef>
        <a:spcPct val="30000"/>
      </a:spcBef>
      <a:spcAft>
        <a:spcPct val="0"/>
      </a:spcAft>
      <a:buNone/>
      <a:defRPr sz="1200" b="0" i="0" u="none" kern="1200" baseline="0">
        <a:solidFill>
          <a:schemeClr val="tx1"/>
        </a:solidFill>
        <a:latin typeface="Arial" charset="0"/>
        <a:ea typeface="Arial" charset="0"/>
      </a:defRPr>
    </a:lvl5pPr>
    <a:lvl6pPr marL="2286000" lvl="5" indent="0" algn="l" defTabSz="914400" eaLnBrk="1" fontAlgn="base" latinLnBrk="0" hangingPunct="1">
      <a:lnSpc>
        <a:spcPct val="100000"/>
      </a:lnSpc>
      <a:spcBef>
        <a:spcPct val="30000"/>
      </a:spcBef>
      <a:spcAft>
        <a:spcPct val="0"/>
      </a:spcAft>
      <a:buNone/>
      <a:defRPr sz="1200" b="0" i="0" u="none" kern="1200" baseline="0">
        <a:solidFill>
          <a:schemeClr val="tx1"/>
        </a:solidFill>
        <a:latin typeface="Arial" charset="0"/>
        <a:ea typeface="Arial" charset="0"/>
      </a:defRPr>
    </a:lvl6pPr>
    <a:lvl7pPr marL="2743200" lvl="6" indent="0" algn="l" defTabSz="914400" eaLnBrk="1" fontAlgn="base" latinLnBrk="0" hangingPunct="1">
      <a:lnSpc>
        <a:spcPct val="100000"/>
      </a:lnSpc>
      <a:spcBef>
        <a:spcPct val="30000"/>
      </a:spcBef>
      <a:spcAft>
        <a:spcPct val="0"/>
      </a:spcAft>
      <a:buNone/>
      <a:defRPr sz="1200" b="0" i="0" u="none" kern="1200" baseline="0">
        <a:solidFill>
          <a:schemeClr val="tx1"/>
        </a:solidFill>
        <a:latin typeface="Arial" charset="0"/>
        <a:ea typeface="Arial" charset="0"/>
      </a:defRPr>
    </a:lvl7pPr>
    <a:lvl8pPr marL="3200400" lvl="7" indent="0" algn="l" defTabSz="914400" eaLnBrk="1" fontAlgn="base" latinLnBrk="0" hangingPunct="1">
      <a:lnSpc>
        <a:spcPct val="100000"/>
      </a:lnSpc>
      <a:spcBef>
        <a:spcPct val="30000"/>
      </a:spcBef>
      <a:spcAft>
        <a:spcPct val="0"/>
      </a:spcAft>
      <a:buNone/>
      <a:defRPr sz="1200" b="0" i="0" u="none" kern="1200" baseline="0">
        <a:solidFill>
          <a:schemeClr val="tx1"/>
        </a:solidFill>
        <a:latin typeface="Arial" charset="0"/>
        <a:ea typeface="Arial" charset="0"/>
      </a:defRPr>
    </a:lvl8pPr>
    <a:lvl9pPr marL="3657600" lvl="8" indent="0" algn="l" defTabSz="914400" eaLnBrk="1" fontAlgn="base" latinLnBrk="0" hangingPunct="1">
      <a:lnSpc>
        <a:spcPct val="100000"/>
      </a:lnSpc>
      <a:spcBef>
        <a:spcPct val="30000"/>
      </a:spcBef>
      <a:spcAft>
        <a:spcPct val="0"/>
      </a:spcAft>
      <a:buNone/>
      <a:defRPr sz="1200" b="0" i="0" u="none" kern="1200" baseline="0">
        <a:solidFill>
          <a:schemeClr val="tx1"/>
        </a:solidFill>
        <a:latin typeface="Arial" charset="0"/>
        <a:ea typeface="Arial" charset="0"/>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p:nvPr>
            <p:ph type="ctrTitle"/>
          </p:nvPr>
        </p:nvSpPr>
        <p:spPr>
          <a:xfrm>
            <a:off x="1143000" y="1122363"/>
            <a:ext cx="6858000" cy="2387600"/>
          </a:xfrm>
        </p:spPr>
        <p:txBody>
          <a:bodyPr anchor="b"/>
          <a:lstStyle>
            <a:lvl1pPr algn="ctr">
              <a:defRPr sz="4500"/>
            </a:lvl1pPr>
          </a:lstStyle>
          <a:p>
            <a:r>
              <a:rPr lang="zh-CN" altLang="en-US" smtClean="0"/>
              <a:t>单击此处编辑母版标题样式</a:t>
            </a:r>
            <a:endParaRPr lang="zh-CN" altLang="en-US"/>
          </a:p>
        </p:txBody>
      </p:sp>
      <p:sp>
        <p:nvSpPr>
          <p:cNvPr id="3" name="副标题 2"/>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smtClean="0"/>
              <a:t>单击此处编辑母版副标题样式</a:t>
            </a:r>
            <a:endParaRPr lang="zh-CN" altLang="en-US"/>
          </a:p>
        </p:txBody>
      </p:sp>
      <p:sp>
        <p:nvSpPr>
          <p:cNvPr id="4" name="日期占位符 3"/>
          <p:cNvSpPr/>
          <p:nvPr>
            <p:ph type="dt" sz="half" idx="10"/>
          </p:nvPr>
        </p:nvSpPr>
        <p:spPr/>
        <p:txBody>
          <a:bodyPr/>
          <a:lstStyle/>
          <a:p>
            <a:pPr lvl="0"/>
            <a:fld id="{BB962C8B-B14F-4D97-AF65-F5344CB8AC3E}" type="datetime1">
              <a:rPr lang="zh-CN" altLang="en-US" dirty="0"/>
            </a:fld>
            <a:endParaRPr lang="zh-CN" altLang="en-US" dirty="0"/>
          </a:p>
        </p:txBody>
      </p:sp>
      <p:sp>
        <p:nvSpPr>
          <p:cNvPr id="5" name="页脚占位符 4"/>
          <p:cNvSpPr/>
          <p:nvPr>
            <p:ph type="ftr" sz="quarter" idx="11"/>
          </p:nvPr>
        </p:nvSpPr>
        <p:spPr/>
        <p:txBody>
          <a:bodyPr/>
          <a:lstStyle/>
          <a:p>
            <a:pPr lvl="0"/>
            <a:endParaRPr lang="zh-CN" altLang="en-US" dirty="0"/>
          </a:p>
        </p:txBody>
      </p:sp>
      <p:sp>
        <p:nvSpPr>
          <p:cNvPr id="6" name="灯片编号占位符 5"/>
          <p:cNvSpPr/>
          <p:nvPr>
            <p:ph type="sldNum" sz="quarter" idx="12"/>
          </p:nvPr>
        </p:nvSpPr>
        <p:spPr/>
        <p:txBody>
          <a:bodyPr/>
          <a:lstStyle/>
          <a:p>
            <a:pPr lvl="0"/>
            <a:fld id="{9A0DB2DC-4C9A-4742-B13C-FB6460FD3503}" type="slidenum">
              <a:rPr lang="zh-CN" altLang="en-US" dirty="0"/>
            </a:fld>
            <a:endParaRPr lang="zh-CN" altLang="en-US" dirty="0"/>
          </a:p>
        </p:txBody>
      </p:sp>
    </p:spTree>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p:nvPr>
            <p:ph type="title"/>
          </p:nvPr>
        </p:nvSpPr>
        <p:spPr/>
        <p:txBody>
          <a:bodyPr/>
          <a:lstStyle/>
          <a:p>
            <a:r>
              <a:rPr lang="zh-CN" altLang="en-US" smtClean="0"/>
              <a:t>单击此处编辑母版标题样式</a:t>
            </a:r>
            <a:endParaRPr lang="zh-CN" altLang="en-US"/>
          </a:p>
        </p:txBody>
      </p:sp>
      <p:sp>
        <p:nvSpPr>
          <p:cNvPr id="3" name="竖排文字占位符 2"/>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p:nvPr>
            <p:ph type="dt" sz="half" idx="10"/>
          </p:nvPr>
        </p:nvSpPr>
        <p:spPr/>
        <p:txBody>
          <a:bodyPr/>
          <a:lstStyle/>
          <a:p>
            <a:pPr lvl="0"/>
            <a:fld id="{BB962C8B-B14F-4D97-AF65-F5344CB8AC3E}" type="datetime1">
              <a:rPr lang="zh-CN" altLang="en-US" dirty="0"/>
            </a:fld>
            <a:endParaRPr lang="zh-CN" altLang="en-US" dirty="0"/>
          </a:p>
        </p:txBody>
      </p:sp>
      <p:sp>
        <p:nvSpPr>
          <p:cNvPr id="5" name="页脚占位符 4"/>
          <p:cNvSpPr/>
          <p:nvPr>
            <p:ph type="ftr" sz="quarter" idx="11"/>
          </p:nvPr>
        </p:nvSpPr>
        <p:spPr/>
        <p:txBody>
          <a:bodyPr/>
          <a:lstStyle/>
          <a:p>
            <a:pPr lvl="0"/>
            <a:endParaRPr lang="zh-CN" altLang="en-US" dirty="0"/>
          </a:p>
        </p:txBody>
      </p:sp>
      <p:sp>
        <p:nvSpPr>
          <p:cNvPr id="6" name="灯片编号占位符 5"/>
          <p:cNvSpPr/>
          <p:nvPr>
            <p:ph type="sldNum" sz="quarter" idx="12"/>
          </p:nvPr>
        </p:nvSpPr>
        <p:spPr/>
        <p:txBody>
          <a:bodyPr/>
          <a:lstStyle/>
          <a:p>
            <a:pPr lvl="0"/>
            <a:fld id="{9A0DB2DC-4C9A-4742-B13C-FB6460FD3503}" type="slidenum">
              <a:rPr lang="zh-CN" altLang="en-US" dirty="0"/>
            </a:fld>
            <a:endParaRPr lang="zh-CN" altLang="en-US" dirty="0"/>
          </a:p>
        </p:txBody>
      </p:sp>
    </p:spTree>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p:nvPr>
            <p:ph type="body" orient="vert" idx="1"/>
          </p:nvPr>
        </p:nvSpPr>
        <p:spPr>
          <a:xfrm>
            <a:off x="457200" y="274638"/>
            <a:ext cx="6052930" cy="5851525"/>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p:nvPr>
            <p:ph type="dt" sz="half" idx="10"/>
          </p:nvPr>
        </p:nvSpPr>
        <p:spPr/>
        <p:txBody>
          <a:bodyPr/>
          <a:lstStyle/>
          <a:p>
            <a:pPr lvl="0"/>
            <a:fld id="{BB962C8B-B14F-4D97-AF65-F5344CB8AC3E}" type="datetime1">
              <a:rPr lang="zh-CN" altLang="en-US" dirty="0"/>
            </a:fld>
            <a:endParaRPr lang="zh-CN" altLang="en-US" dirty="0"/>
          </a:p>
        </p:txBody>
      </p:sp>
      <p:sp>
        <p:nvSpPr>
          <p:cNvPr id="5" name="页脚占位符 4"/>
          <p:cNvSpPr/>
          <p:nvPr>
            <p:ph type="ftr" sz="quarter" idx="11"/>
          </p:nvPr>
        </p:nvSpPr>
        <p:spPr/>
        <p:txBody>
          <a:bodyPr/>
          <a:lstStyle/>
          <a:p>
            <a:pPr lvl="0"/>
            <a:endParaRPr lang="zh-CN" altLang="en-US" dirty="0"/>
          </a:p>
        </p:txBody>
      </p:sp>
      <p:sp>
        <p:nvSpPr>
          <p:cNvPr id="6" name="灯片编号占位符 5"/>
          <p:cNvSpPr/>
          <p:nvPr>
            <p:ph type="sldNum" sz="quarter" idx="12"/>
          </p:nvPr>
        </p:nvSpPr>
        <p:spPr/>
        <p:txBody>
          <a:bodyPr/>
          <a:lstStyle/>
          <a:p>
            <a:pPr lvl="0"/>
            <a:fld id="{9A0DB2DC-4C9A-4742-B13C-FB6460FD3503}" type="slidenum">
              <a:rPr lang="zh-CN" altLang="en-US" dirty="0"/>
            </a:fld>
            <a:endParaRPr lang="zh-CN" altLang="en-US" dirty="0"/>
          </a:p>
        </p:txBody>
      </p:sp>
    </p:spTree>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p:nvPr>
            <p:ph type="title"/>
          </p:nvPr>
        </p:nvSpPr>
        <p:spPr/>
        <p:txBody>
          <a:bodyPr/>
          <a:lstStyle/>
          <a:p>
            <a:r>
              <a:rPr lang="zh-CN" altLang="en-US" smtClean="0"/>
              <a:t>单击此处编辑母版标题样式</a:t>
            </a:r>
            <a:endParaRPr lang="zh-CN" altLang="en-US"/>
          </a:p>
        </p:txBody>
      </p:sp>
      <p:sp>
        <p:nvSpPr>
          <p:cNvPr id="3" name="内容占位符 2"/>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p:nvPr>
            <p:ph type="dt" sz="half" idx="10"/>
          </p:nvPr>
        </p:nvSpPr>
        <p:spPr/>
        <p:txBody>
          <a:bodyPr/>
          <a:lstStyle/>
          <a:p>
            <a:pPr lvl="0"/>
            <a:fld id="{BB962C8B-B14F-4D97-AF65-F5344CB8AC3E}" type="datetime1">
              <a:rPr lang="zh-CN" altLang="en-US" dirty="0"/>
            </a:fld>
            <a:endParaRPr lang="zh-CN" altLang="en-US" dirty="0"/>
          </a:p>
        </p:txBody>
      </p:sp>
      <p:sp>
        <p:nvSpPr>
          <p:cNvPr id="5" name="页脚占位符 4"/>
          <p:cNvSpPr/>
          <p:nvPr>
            <p:ph type="ftr" sz="quarter" idx="11"/>
          </p:nvPr>
        </p:nvSpPr>
        <p:spPr/>
        <p:txBody>
          <a:bodyPr/>
          <a:lstStyle/>
          <a:p>
            <a:pPr lvl="0"/>
            <a:endParaRPr lang="zh-CN" altLang="en-US" dirty="0"/>
          </a:p>
        </p:txBody>
      </p:sp>
      <p:sp>
        <p:nvSpPr>
          <p:cNvPr id="6" name="灯片编号占位符 5"/>
          <p:cNvSpPr/>
          <p:nvPr>
            <p:ph type="sldNum" sz="quarter" idx="12"/>
          </p:nvPr>
        </p:nvSpPr>
        <p:spPr/>
        <p:txBody>
          <a:bodyPr/>
          <a:lstStyle/>
          <a:p>
            <a:pPr lvl="0"/>
            <a:fld id="{9A0DB2DC-4C9A-4742-B13C-FB6460FD3503}" type="slidenum">
              <a:rPr lang="zh-CN" altLang="en-US" dirty="0"/>
            </a:fld>
            <a:endParaRPr lang="zh-CN" altLang="en-US" dirty="0"/>
          </a:p>
        </p:txBody>
      </p:sp>
    </p:spTree>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p:nvPr>
            <p:ph type="title"/>
          </p:nvPr>
        </p:nvSpPr>
        <p:spPr>
          <a:xfrm>
            <a:off x="623888" y="1709738"/>
            <a:ext cx="7886700" cy="2852737"/>
          </a:xfrm>
        </p:spPr>
        <p:txBody>
          <a:bodyPr anchor="b"/>
          <a:lstStyle>
            <a:lvl1pPr>
              <a:defRPr sz="4500"/>
            </a:lvl1pPr>
          </a:lstStyle>
          <a:p>
            <a:r>
              <a:rPr lang="zh-CN" altLang="en-US" smtClean="0"/>
              <a:t>单击此处编辑母版标题样式</a:t>
            </a:r>
            <a:endParaRPr lang="zh-CN" altLang="en-US"/>
          </a:p>
        </p:txBody>
      </p:sp>
      <p:sp>
        <p:nvSpPr>
          <p:cNvPr id="3" name="文本占位符 2"/>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p:nvPr>
            <p:ph type="dt" sz="half" idx="10"/>
          </p:nvPr>
        </p:nvSpPr>
        <p:spPr/>
        <p:txBody>
          <a:bodyPr/>
          <a:lstStyle/>
          <a:p>
            <a:pPr lvl="0"/>
            <a:fld id="{BB962C8B-B14F-4D97-AF65-F5344CB8AC3E}" type="datetime1">
              <a:rPr lang="zh-CN" altLang="en-US" dirty="0"/>
            </a:fld>
            <a:endParaRPr lang="zh-CN" altLang="en-US" dirty="0"/>
          </a:p>
        </p:txBody>
      </p:sp>
      <p:sp>
        <p:nvSpPr>
          <p:cNvPr id="5" name="页脚占位符 4"/>
          <p:cNvSpPr/>
          <p:nvPr>
            <p:ph type="ftr" sz="quarter" idx="11"/>
          </p:nvPr>
        </p:nvSpPr>
        <p:spPr/>
        <p:txBody>
          <a:bodyPr/>
          <a:lstStyle/>
          <a:p>
            <a:pPr lvl="0"/>
            <a:endParaRPr lang="zh-CN" altLang="en-US" dirty="0"/>
          </a:p>
        </p:txBody>
      </p:sp>
      <p:sp>
        <p:nvSpPr>
          <p:cNvPr id="6" name="灯片编号占位符 5"/>
          <p:cNvSpPr/>
          <p:nvPr>
            <p:ph type="sldNum" sz="quarter" idx="12"/>
          </p:nvPr>
        </p:nvSpPr>
        <p:spPr/>
        <p:txBody>
          <a:bodyPr/>
          <a:lstStyle/>
          <a:p>
            <a:pPr lvl="0"/>
            <a:fld id="{9A0DB2DC-4C9A-4742-B13C-FB6460FD3503}" type="slidenum">
              <a:rPr lang="zh-CN" altLang="en-US" dirty="0"/>
            </a:fld>
            <a:endParaRPr lang="zh-CN" altLang="en-US" dirty="0"/>
          </a:p>
        </p:txBody>
      </p:sp>
    </p:spTree>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p:nvPr>
            <p:ph type="title"/>
          </p:nvPr>
        </p:nvSpPr>
        <p:spPr/>
        <p:txBody>
          <a:bodyPr/>
          <a:lstStyle/>
          <a:p>
            <a:r>
              <a:rPr lang="zh-CN" altLang="en-US" smtClean="0"/>
              <a:t>单击此处编辑母版标题样式</a:t>
            </a:r>
            <a:endParaRPr lang="zh-CN" altLang="en-US"/>
          </a:p>
        </p:txBody>
      </p:sp>
      <p:sp>
        <p:nvSpPr>
          <p:cNvPr id="3" name="内容占位符 2"/>
          <p:cNvSpPr/>
          <p:nvPr>
            <p:ph sz="half" idx="1"/>
          </p:nvPr>
        </p:nvSpPr>
        <p:spPr>
          <a:xfrm>
            <a:off x="457200" y="1600200"/>
            <a:ext cx="4032504" cy="4525963"/>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p:nvPr>
            <p:ph sz="half" idx="2"/>
          </p:nvPr>
        </p:nvSpPr>
        <p:spPr>
          <a:xfrm>
            <a:off x="4654296" y="1600200"/>
            <a:ext cx="4032504" cy="4525963"/>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p:nvPr>
            <p:ph type="dt" sz="half" idx="10"/>
          </p:nvPr>
        </p:nvSpPr>
        <p:spPr/>
        <p:txBody>
          <a:bodyPr/>
          <a:lstStyle/>
          <a:p>
            <a:pPr lvl="0"/>
            <a:fld id="{BB962C8B-B14F-4D97-AF65-F5344CB8AC3E}" type="datetime1">
              <a:rPr lang="zh-CN" altLang="en-US" dirty="0"/>
            </a:fld>
            <a:endParaRPr lang="zh-CN" altLang="en-US" dirty="0"/>
          </a:p>
        </p:txBody>
      </p:sp>
      <p:sp>
        <p:nvSpPr>
          <p:cNvPr id="6" name="页脚占位符 5"/>
          <p:cNvSpPr/>
          <p:nvPr>
            <p:ph type="ftr" sz="quarter" idx="11"/>
          </p:nvPr>
        </p:nvSpPr>
        <p:spPr/>
        <p:txBody>
          <a:bodyPr/>
          <a:lstStyle/>
          <a:p>
            <a:pPr lvl="0"/>
            <a:endParaRPr lang="zh-CN" altLang="en-US" dirty="0"/>
          </a:p>
        </p:txBody>
      </p:sp>
      <p:sp>
        <p:nvSpPr>
          <p:cNvPr id="7" name="灯片编号占位符 6"/>
          <p:cNvSpPr/>
          <p:nvPr>
            <p:ph type="sldNum" sz="quarter" idx="12"/>
          </p:nvPr>
        </p:nvSpPr>
        <p:spPr/>
        <p:txBody>
          <a:bodyPr/>
          <a:lstStyle/>
          <a:p>
            <a:pPr lvl="0"/>
            <a:fld id="{9A0DB2DC-4C9A-4742-B13C-FB6460FD3503}" type="slidenum">
              <a:rPr lang="zh-CN" altLang="en-US" dirty="0"/>
            </a:fld>
            <a:endParaRPr lang="zh-CN" altLang="en-US" dirty="0"/>
          </a:p>
        </p:txBody>
      </p:sp>
    </p:spTree>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p:nvPr>
            <p:ph type="title"/>
          </p:nvPr>
        </p:nvSpPr>
        <p:spPr>
          <a:xfrm>
            <a:off x="629841" y="365125"/>
            <a:ext cx="7886700" cy="1325563"/>
          </a:xfrm>
        </p:spPr>
        <p:txBody>
          <a:bodyPr/>
          <a:lstStyle/>
          <a:p>
            <a:r>
              <a:rPr lang="zh-CN" altLang="en-US" smtClean="0"/>
              <a:t>单击此处编辑母版标题样式</a:t>
            </a:r>
            <a:endParaRPr lang="zh-CN" altLang="en-US"/>
          </a:p>
        </p:txBody>
      </p:sp>
      <p:sp>
        <p:nvSpPr>
          <p:cNvPr id="3" name="文本占位符 2"/>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smtClean="0"/>
              <a:t>单击此处编辑母版文本样式</a:t>
            </a:r>
            <a:endParaRPr lang="zh-CN" altLang="en-US" smtClean="0"/>
          </a:p>
        </p:txBody>
      </p:sp>
      <p:sp>
        <p:nvSpPr>
          <p:cNvPr id="4" name="内容占位符 3"/>
          <p:cNvSpPr/>
          <p:nvPr>
            <p:ph sz="half" idx="2"/>
          </p:nvPr>
        </p:nvSpPr>
        <p:spPr>
          <a:xfrm>
            <a:off x="890081" y="2665379"/>
            <a:ext cx="3655181" cy="3524284"/>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smtClean="0"/>
              <a:t>单击此处编辑母版文本样式</a:t>
            </a:r>
            <a:endParaRPr lang="zh-CN" altLang="en-US" smtClean="0"/>
          </a:p>
        </p:txBody>
      </p:sp>
      <p:sp>
        <p:nvSpPr>
          <p:cNvPr id="6" name="内容占位符 5"/>
          <p:cNvSpPr/>
          <p:nvPr>
            <p:ph sz="quarter" idx="4"/>
          </p:nvPr>
        </p:nvSpPr>
        <p:spPr>
          <a:xfrm>
            <a:off x="4692704" y="2665379"/>
            <a:ext cx="3673182" cy="3524284"/>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p:nvPr>
            <p:ph type="dt" sz="half" idx="10"/>
          </p:nvPr>
        </p:nvSpPr>
        <p:spPr/>
        <p:txBody>
          <a:bodyPr/>
          <a:lstStyle/>
          <a:p>
            <a:pPr lvl="0"/>
            <a:fld id="{BB962C8B-B14F-4D97-AF65-F5344CB8AC3E}" type="datetime1">
              <a:rPr lang="zh-CN" altLang="en-US" dirty="0"/>
            </a:fld>
            <a:endParaRPr lang="zh-CN" altLang="en-US" dirty="0"/>
          </a:p>
        </p:txBody>
      </p:sp>
      <p:sp>
        <p:nvSpPr>
          <p:cNvPr id="8" name="页脚占位符 7"/>
          <p:cNvSpPr/>
          <p:nvPr>
            <p:ph type="ftr" sz="quarter" idx="11"/>
          </p:nvPr>
        </p:nvSpPr>
        <p:spPr/>
        <p:txBody>
          <a:bodyPr/>
          <a:lstStyle/>
          <a:p>
            <a:pPr lvl="0"/>
            <a:endParaRPr lang="zh-CN" altLang="en-US" dirty="0"/>
          </a:p>
        </p:txBody>
      </p:sp>
      <p:sp>
        <p:nvSpPr>
          <p:cNvPr id="9" name="灯片编号占位符 8"/>
          <p:cNvSpPr/>
          <p:nvPr>
            <p:ph type="sldNum" sz="quarter" idx="12"/>
          </p:nvPr>
        </p:nvSpPr>
        <p:spPr/>
        <p:txBody>
          <a:bodyPr/>
          <a:lstStyle/>
          <a:p>
            <a:pPr lvl="0"/>
            <a:fld id="{9A0DB2DC-4C9A-4742-B13C-FB6460FD3503}" type="slidenum">
              <a:rPr lang="zh-CN" altLang="en-US" dirty="0"/>
            </a:fld>
            <a:endParaRPr lang="zh-CN" altLang="en-US" dirty="0"/>
          </a:p>
        </p:txBody>
      </p:sp>
    </p:spTree>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p:nvPr>
            <p:ph type="title"/>
          </p:nvPr>
        </p:nvSpPr>
        <p:spPr/>
        <p:txBody>
          <a:bodyPr/>
          <a:lstStyle/>
          <a:p>
            <a:r>
              <a:rPr lang="zh-CN" altLang="en-US" smtClean="0"/>
              <a:t>单击此处编辑母版标题样式</a:t>
            </a:r>
            <a:endParaRPr lang="zh-CN" altLang="en-US"/>
          </a:p>
        </p:txBody>
      </p:sp>
      <p:sp>
        <p:nvSpPr>
          <p:cNvPr id="3" name="日期占位符 2"/>
          <p:cNvSpPr/>
          <p:nvPr>
            <p:ph type="dt" sz="half" idx="10"/>
          </p:nvPr>
        </p:nvSpPr>
        <p:spPr/>
        <p:txBody>
          <a:bodyPr/>
          <a:lstStyle/>
          <a:p>
            <a:pPr lvl="0"/>
            <a:fld id="{BB962C8B-B14F-4D97-AF65-F5344CB8AC3E}" type="datetime1">
              <a:rPr lang="zh-CN" altLang="en-US" dirty="0"/>
            </a:fld>
            <a:endParaRPr lang="zh-CN" altLang="en-US" dirty="0"/>
          </a:p>
        </p:txBody>
      </p:sp>
      <p:sp>
        <p:nvSpPr>
          <p:cNvPr id="4" name="页脚占位符 3"/>
          <p:cNvSpPr/>
          <p:nvPr>
            <p:ph type="ftr" sz="quarter" idx="11"/>
          </p:nvPr>
        </p:nvSpPr>
        <p:spPr/>
        <p:txBody>
          <a:bodyPr/>
          <a:lstStyle/>
          <a:p>
            <a:pPr lvl="0"/>
            <a:endParaRPr lang="zh-CN" altLang="en-US" dirty="0"/>
          </a:p>
        </p:txBody>
      </p:sp>
      <p:sp>
        <p:nvSpPr>
          <p:cNvPr id="5" name="灯片编号占位符 4"/>
          <p:cNvSpPr/>
          <p:nvPr>
            <p:ph type="sldNum" sz="quarter" idx="12"/>
          </p:nvPr>
        </p:nvSpPr>
        <p:spPr/>
        <p:txBody>
          <a:bodyPr/>
          <a:lstStyle/>
          <a:p>
            <a:pPr lvl="0"/>
            <a:fld id="{9A0DB2DC-4C9A-4742-B13C-FB6460FD3503}" type="slidenum">
              <a:rPr lang="zh-CN" altLang="en-US" dirty="0"/>
            </a:fld>
            <a:endParaRPr lang="zh-CN" altLang="en-US" dirty="0"/>
          </a:p>
        </p:txBody>
      </p:sp>
    </p:spTree>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p:nvPr>
            <p:ph type="dt" sz="half" idx="10"/>
          </p:nvPr>
        </p:nvSpPr>
        <p:spPr/>
        <p:txBody>
          <a:bodyPr/>
          <a:lstStyle/>
          <a:p>
            <a:pPr lvl="0"/>
            <a:fld id="{BB962C8B-B14F-4D97-AF65-F5344CB8AC3E}" type="datetime1">
              <a:rPr lang="zh-CN" altLang="en-US" dirty="0"/>
            </a:fld>
            <a:endParaRPr lang="zh-CN" altLang="en-US" dirty="0"/>
          </a:p>
        </p:txBody>
      </p:sp>
      <p:sp>
        <p:nvSpPr>
          <p:cNvPr id="3" name="页脚占位符 2"/>
          <p:cNvSpPr/>
          <p:nvPr>
            <p:ph type="ftr" sz="quarter" idx="11"/>
          </p:nvPr>
        </p:nvSpPr>
        <p:spPr/>
        <p:txBody>
          <a:bodyPr/>
          <a:lstStyle/>
          <a:p>
            <a:pPr lvl="0"/>
            <a:endParaRPr lang="zh-CN" altLang="en-US" dirty="0"/>
          </a:p>
        </p:txBody>
      </p:sp>
      <p:sp>
        <p:nvSpPr>
          <p:cNvPr id="4" name="灯片编号占位符 3"/>
          <p:cNvSpPr/>
          <p:nvPr>
            <p:ph type="sldNum" sz="quarter" idx="12"/>
          </p:nvPr>
        </p:nvSpPr>
        <p:spPr/>
        <p:txBody>
          <a:bodyPr/>
          <a:lstStyle/>
          <a:p>
            <a:pPr lvl="0"/>
            <a:fld id="{9A0DB2DC-4C9A-4742-B13C-FB6460FD3503}" type="slidenum">
              <a:rPr lang="zh-CN" altLang="en-US" dirty="0"/>
            </a:fld>
            <a:endParaRPr lang="zh-CN" altLang="en-US" dirty="0"/>
          </a:p>
        </p:txBody>
      </p:sp>
    </p:spTree>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p:nvPr>
            <p:ph type="title"/>
          </p:nvPr>
        </p:nvSpPr>
        <p:spPr>
          <a:xfrm>
            <a:off x="629841" y="457200"/>
            <a:ext cx="2949178" cy="1600200"/>
          </a:xfrm>
        </p:spPr>
        <p:txBody>
          <a:bodyPr anchor="b"/>
          <a:lstStyle>
            <a:lvl1pPr>
              <a:defRPr sz="2400"/>
            </a:lvl1pPr>
          </a:lstStyle>
          <a:p>
            <a:r>
              <a:rPr lang="zh-CN" altLang="en-US" smtClean="0"/>
              <a:t>单击此处编辑母版标题样式</a:t>
            </a:r>
            <a:endParaRPr lang="zh-CN" altLang="en-US"/>
          </a:p>
        </p:txBody>
      </p:sp>
      <p:sp>
        <p:nvSpPr>
          <p:cNvPr id="3" name="内容占位符 2"/>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smtClean="0"/>
              <a:t>单击此处编辑母版文本样式</a:t>
            </a:r>
            <a:endParaRPr lang="zh-CN" altLang="en-US" smtClean="0"/>
          </a:p>
        </p:txBody>
      </p:sp>
      <p:sp>
        <p:nvSpPr>
          <p:cNvPr id="5" name="日期占位符 4"/>
          <p:cNvSpPr/>
          <p:nvPr>
            <p:ph type="dt" sz="half" idx="10"/>
          </p:nvPr>
        </p:nvSpPr>
        <p:spPr/>
        <p:txBody>
          <a:bodyPr/>
          <a:lstStyle/>
          <a:p>
            <a:pPr lvl="0"/>
            <a:fld id="{BB962C8B-B14F-4D97-AF65-F5344CB8AC3E}" type="datetime1">
              <a:rPr lang="zh-CN" altLang="en-US" dirty="0"/>
            </a:fld>
            <a:endParaRPr lang="zh-CN" altLang="en-US" dirty="0"/>
          </a:p>
        </p:txBody>
      </p:sp>
      <p:sp>
        <p:nvSpPr>
          <p:cNvPr id="6" name="页脚占位符 5"/>
          <p:cNvSpPr/>
          <p:nvPr>
            <p:ph type="ftr" sz="quarter" idx="11"/>
          </p:nvPr>
        </p:nvSpPr>
        <p:spPr/>
        <p:txBody>
          <a:bodyPr/>
          <a:lstStyle/>
          <a:p>
            <a:pPr lvl="0"/>
            <a:endParaRPr lang="zh-CN" altLang="en-US" dirty="0"/>
          </a:p>
        </p:txBody>
      </p:sp>
      <p:sp>
        <p:nvSpPr>
          <p:cNvPr id="7" name="灯片编号占位符 6"/>
          <p:cNvSpPr/>
          <p:nvPr>
            <p:ph type="sldNum" sz="quarter" idx="12"/>
          </p:nvPr>
        </p:nvSpPr>
        <p:spPr/>
        <p:txBody>
          <a:bodyPr/>
          <a:lstStyle/>
          <a:p>
            <a:pPr lvl="0"/>
            <a:fld id="{9A0DB2DC-4C9A-4742-B13C-FB6460FD3503}" type="slidenum">
              <a:rPr lang="zh-CN" altLang="en-US" dirty="0"/>
            </a:fld>
            <a:endParaRPr lang="zh-CN" altLang="en-US" dirty="0"/>
          </a:p>
        </p:txBody>
      </p:sp>
    </p:spTree>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p:nvPr>
            <p:ph type="title"/>
          </p:nvPr>
        </p:nvSpPr>
        <p:spPr>
          <a:xfrm>
            <a:off x="629841" y="457200"/>
            <a:ext cx="3124012" cy="1600200"/>
          </a:xfrm>
        </p:spPr>
        <p:txBody>
          <a:bodyPr anchor="b"/>
          <a:lstStyle>
            <a:lvl1pPr>
              <a:defRPr sz="2400"/>
            </a:lvl1pPr>
          </a:lstStyle>
          <a:p>
            <a:r>
              <a:rPr lang="zh-CN" altLang="en-US" smtClean="0"/>
              <a:t>单击此处编辑母版标题样式</a:t>
            </a:r>
            <a:endParaRPr lang="zh-CN" altLang="en-US"/>
          </a:p>
        </p:txBody>
      </p:sp>
      <p:sp>
        <p:nvSpPr>
          <p:cNvPr id="3" name="图片占位符 2"/>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4" name="文本占位符 3"/>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smtClean="0"/>
              <a:t>单击此处编辑母版文本样式</a:t>
            </a:r>
            <a:endParaRPr lang="zh-CN" altLang="en-US" smtClean="0"/>
          </a:p>
        </p:txBody>
      </p:sp>
      <p:sp>
        <p:nvSpPr>
          <p:cNvPr id="5" name="日期占位符 4"/>
          <p:cNvSpPr/>
          <p:nvPr>
            <p:ph type="dt" sz="half" idx="10"/>
          </p:nvPr>
        </p:nvSpPr>
        <p:spPr/>
        <p:txBody>
          <a:bodyPr/>
          <a:lstStyle/>
          <a:p>
            <a:pPr lvl="0"/>
            <a:fld id="{BB962C8B-B14F-4D97-AF65-F5344CB8AC3E}" type="datetime1">
              <a:rPr lang="zh-CN" altLang="en-US" dirty="0"/>
            </a:fld>
            <a:endParaRPr lang="zh-CN" altLang="en-US" dirty="0"/>
          </a:p>
        </p:txBody>
      </p:sp>
      <p:sp>
        <p:nvSpPr>
          <p:cNvPr id="6" name="页脚占位符 5"/>
          <p:cNvSpPr/>
          <p:nvPr>
            <p:ph type="ftr" sz="quarter" idx="11"/>
          </p:nvPr>
        </p:nvSpPr>
        <p:spPr/>
        <p:txBody>
          <a:bodyPr/>
          <a:lstStyle/>
          <a:p>
            <a:pPr lvl="0"/>
            <a:endParaRPr lang="zh-CN" altLang="en-US" dirty="0"/>
          </a:p>
        </p:txBody>
      </p:sp>
      <p:sp>
        <p:nvSpPr>
          <p:cNvPr id="7" name="灯片编号占位符 6"/>
          <p:cNvSpPr/>
          <p:nvPr>
            <p:ph type="sldNum" sz="quarter" idx="12"/>
          </p:nvPr>
        </p:nvSpPr>
        <p:spPr/>
        <p:txBody>
          <a:bodyPr/>
          <a:lstStyle/>
          <a:p>
            <a:pPr lvl="0"/>
            <a:fld id="{9A0DB2DC-4C9A-4742-B13C-FB6460FD3503}" type="slidenum">
              <a:rPr lang="zh-CN" altLang="en-US" dirty="0"/>
            </a:fld>
            <a:endParaRPr lang="zh-CN" altLang="en-US" dirty="0"/>
          </a:p>
        </p:txBody>
      </p:sp>
    </p:spTree>
  </p:cSld>
  <p:clrMapOvr>
    <a:masterClrMapping/>
  </p:clrMapOvr>
  <p:hf sldNum="0" hdr="0" ftr="0" dt="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alpha val="100000"/>
          </a:schemeClr>
        </a:solidFill>
        <a:effectLst/>
      </p:bgPr>
    </p:bg>
    <p:spTree>
      <p:nvGrpSpPr>
        <p:cNvPr id="1" name=""/>
        <p:cNvGrpSpPr/>
        <p:nvPr/>
      </p:nvGrpSpPr>
      <p:grpSpPr/>
      <p:sp>
        <p:nvSpPr>
          <p:cNvPr id="1026" name="Title 1025"/>
          <p:cNvSpPr/>
          <p:nvPr>
            <p:ph type="title"/>
          </p:nvPr>
        </p:nvSpPr>
        <p:spPr>
          <a:xfrm>
            <a:off x="457200" y="274638"/>
            <a:ext cx="8229600" cy="1143000"/>
          </a:xfrm>
          <a:prstGeom prst="rect">
            <a:avLst/>
          </a:prstGeom>
          <a:noFill/>
          <a:ln w="9525">
            <a:noFill/>
          </a:ln>
        </p:spPr>
        <p:txBody>
          <a:bodyPr anchor="ctr"/>
          <a:p>
            <a:pPr lvl="0"/>
            <a:r>
              <a:rPr lang="en-US" altLang="zh-CN"/>
              <a:t>Click to edit Master title style</a:t>
            </a:r>
            <a:endParaRPr lang="en-US" altLang="zh-CN"/>
          </a:p>
        </p:txBody>
      </p:sp>
      <p:sp>
        <p:nvSpPr>
          <p:cNvPr id="1027" name="Text Placeholder 1026"/>
          <p:cNvSpPr/>
          <p:nvPr>
            <p:ph type="body" idx="1"/>
          </p:nvPr>
        </p:nvSpPr>
        <p:spPr>
          <a:xfrm>
            <a:off x="457200" y="1600200"/>
            <a:ext cx="8229600" cy="4525963"/>
          </a:xfrm>
          <a:prstGeom prst="rect">
            <a:avLst/>
          </a:prstGeom>
          <a:noFill/>
          <a:ln w="9525">
            <a:noFill/>
          </a:ln>
        </p:spPr>
        <p:txBody>
          <a:bodyPr/>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en-US" altLang="zh-CN"/>
          </a:p>
        </p:txBody>
      </p:sp>
      <p:sp>
        <p:nvSpPr>
          <p:cNvPr id="1028" name="Date Placeholder 1027"/>
          <p:cNvSpPr/>
          <p:nvPr>
            <p:ph type="dt" sz="half" idx="2"/>
          </p:nvPr>
        </p:nvSpPr>
        <p:spPr>
          <a:xfrm>
            <a:off x="457200" y="6245225"/>
            <a:ext cx="2133600" cy="476250"/>
          </a:xfrm>
          <a:prstGeom prst="rect">
            <a:avLst/>
          </a:prstGeom>
          <a:noFill/>
          <a:ln w="9525">
            <a:noFill/>
          </a:ln>
        </p:spPr>
        <p:txBody>
          <a:bodyPr/>
          <a:lstStyle>
            <a:lvl1pPr>
              <a:defRPr sz="1400">
                <a:ea typeface="宋体" charset="-122"/>
              </a:defRPr>
            </a:lvl1pPr>
          </a:lstStyle>
          <a:p>
            <a:pPr lvl="0"/>
            <a:fld id="{BB962C8B-B14F-4D97-AF65-F5344CB8AC3E}" type="datetime1">
              <a:rPr lang="zh-CN" altLang="en-US" dirty="0"/>
            </a:fld>
            <a:endParaRPr lang="zh-CN" altLang="en-US" dirty="0"/>
          </a:p>
        </p:txBody>
      </p:sp>
      <p:sp>
        <p:nvSpPr>
          <p:cNvPr id="1029" name="Footer Placeholder 1028"/>
          <p:cNvSpPr/>
          <p:nvPr>
            <p:ph type="ftr" sz="quarter" idx="3"/>
          </p:nvPr>
        </p:nvSpPr>
        <p:spPr>
          <a:xfrm>
            <a:off x="3124200" y="6245225"/>
            <a:ext cx="2895600" cy="476250"/>
          </a:xfrm>
          <a:prstGeom prst="rect">
            <a:avLst/>
          </a:prstGeom>
          <a:noFill/>
          <a:ln w="9525">
            <a:noFill/>
          </a:ln>
        </p:spPr>
        <p:txBody>
          <a:bodyPr/>
          <a:lstStyle>
            <a:lvl1pPr algn="ctr">
              <a:defRPr sz="1400">
                <a:ea typeface="宋体" charset="-122"/>
              </a:defRPr>
            </a:lvl1pPr>
          </a:lstStyle>
          <a:p>
            <a:pPr lvl="0"/>
            <a:endParaRPr lang="zh-CN" altLang="en-US" dirty="0"/>
          </a:p>
        </p:txBody>
      </p:sp>
      <p:sp>
        <p:nvSpPr>
          <p:cNvPr id="1030" name="Slide Number Placeholder 1029"/>
          <p:cNvSpPr/>
          <p:nvPr>
            <p:ph type="sldNum" sz="quarter" idx="4"/>
          </p:nvPr>
        </p:nvSpPr>
        <p:spPr>
          <a:xfrm>
            <a:off x="6553200" y="6245225"/>
            <a:ext cx="2133600" cy="476250"/>
          </a:xfrm>
          <a:prstGeom prst="rect">
            <a:avLst/>
          </a:prstGeom>
          <a:noFill/>
          <a:ln w="9525">
            <a:noFill/>
          </a:ln>
        </p:spPr>
        <p:txBody>
          <a:bodyPr/>
          <a:lstStyle>
            <a:lvl1pPr algn="r">
              <a:defRPr sz="1400">
                <a:ea typeface="宋体" charset="-122"/>
              </a:defRPr>
            </a:lvl1pPr>
          </a:lstStyle>
          <a:p>
            <a:pPr lvl="0"/>
            <a:fld id="{9A0DB2DC-4C9A-4742-B13C-FB6460FD3503}" type="slidenum">
              <a:rPr lang="zh-CN" altLang="en-US" dirty="0"/>
            </a:fld>
            <a:endParaRPr lang="zh-CN" alt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marL="0" lvl="0" indent="0" algn="ctr" defTabSz="91440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p:titleStyle>
    <p:bodyStyle>
      <a:lvl1pPr marL="342900" lvl="0" indent="-342900" algn="l" defTabSz="914400" eaLnBrk="1" fontAlgn="base" latinLnBrk="0" hangingPunct="1">
        <a:lnSpc>
          <a:spcPct val="100000"/>
        </a:lnSpc>
        <a:spcBef>
          <a:spcPct val="20000"/>
        </a:spcBef>
        <a:spcAft>
          <a:spcPct val="0"/>
        </a:spcAft>
        <a:buChar char="•"/>
        <a:defRPr sz="3200" b="0" i="0" u="none" kern="1200" baseline="0">
          <a:solidFill>
            <a:schemeClr val="tx1"/>
          </a:solidFill>
          <a:latin typeface="+mn-lt"/>
          <a:ea typeface="+mn-ea"/>
          <a:cs typeface="+mn-cs"/>
        </a:defRPr>
      </a:lvl1pPr>
      <a:lvl2pPr marL="742950" lvl="1" indent="-285750" algn="l" defTabSz="914400" eaLnBrk="1" fontAlgn="base" latinLnBrk="0" hangingPunct="1">
        <a:lnSpc>
          <a:spcPct val="100000"/>
        </a:lnSpc>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eaLnBrk="1" fontAlgn="base" latinLnBrk="0" hangingPunct="1">
        <a:lnSpc>
          <a:spcPct val="100000"/>
        </a:lnSpc>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eaLnBrk="0" fontAlgn="base" latinLnBrk="0" hangingPunct="0">
        <a:lnSpc>
          <a:spcPct val="100000"/>
        </a:lnSpc>
        <a:spcBef>
          <a:spcPct val="0"/>
        </a:spcBef>
        <a:spcAft>
          <a:spcPct val="0"/>
        </a:spcAft>
        <a:buFont typeface="Arial" charset="0"/>
        <a:buNone/>
        <a:defRPr sz="1800" b="0" i="0" u="none" kern="1200" baseline="0">
          <a:solidFill>
            <a:schemeClr val="tx1"/>
          </a:solidFill>
          <a:latin typeface="+mn-lt"/>
          <a:ea typeface="+mn-ea"/>
          <a:cs typeface="+mn-cs"/>
        </a:defRPr>
      </a:lvl1pPr>
      <a:lvl2pPr marL="457200" lvl="1" indent="0" algn="l" defTabSz="914400" eaLnBrk="0" fontAlgn="base" latinLnBrk="0" hangingPunct="0">
        <a:lnSpc>
          <a:spcPct val="100000"/>
        </a:lnSpc>
        <a:spcBef>
          <a:spcPct val="0"/>
        </a:spcBef>
        <a:spcAft>
          <a:spcPct val="0"/>
        </a:spcAft>
        <a:buFont typeface="Arial" charset="0"/>
        <a:buNone/>
        <a:defRPr sz="1800" b="0" i="0" u="none" kern="1200" baseline="0">
          <a:solidFill>
            <a:schemeClr val="tx1"/>
          </a:solidFill>
          <a:latin typeface="+mn-lt"/>
          <a:ea typeface="+mn-ea"/>
          <a:cs typeface="+mn-cs"/>
        </a:defRPr>
      </a:lvl2pPr>
      <a:lvl3pPr marL="914400" lvl="2" indent="0" algn="l" defTabSz="914400" eaLnBrk="0" fontAlgn="base" latinLnBrk="0" hangingPunct="0">
        <a:lnSpc>
          <a:spcPct val="100000"/>
        </a:lnSpc>
        <a:spcBef>
          <a:spcPct val="0"/>
        </a:spcBef>
        <a:spcAft>
          <a:spcPct val="0"/>
        </a:spcAft>
        <a:buFont typeface="Arial" charset="0"/>
        <a:buNone/>
        <a:defRPr sz="1800" b="0" i="0" u="none" kern="1200" baseline="0">
          <a:solidFill>
            <a:schemeClr val="tx1"/>
          </a:solidFill>
          <a:latin typeface="+mn-lt"/>
          <a:ea typeface="+mn-ea"/>
          <a:cs typeface="+mn-cs"/>
        </a:defRPr>
      </a:lvl3pPr>
      <a:lvl4pPr marL="1371600" lvl="3" indent="0" algn="l" defTabSz="914400" eaLnBrk="0" fontAlgn="base" latinLnBrk="0" hangingPunct="0">
        <a:lnSpc>
          <a:spcPct val="100000"/>
        </a:lnSpc>
        <a:spcBef>
          <a:spcPct val="0"/>
        </a:spcBef>
        <a:spcAft>
          <a:spcPct val="0"/>
        </a:spcAft>
        <a:buFont typeface="Arial" charset="0"/>
        <a:buNone/>
        <a:defRPr sz="1800" b="0" i="0" u="none" kern="1200" baseline="0">
          <a:solidFill>
            <a:schemeClr val="tx1"/>
          </a:solidFill>
          <a:latin typeface="+mn-lt"/>
          <a:ea typeface="+mn-ea"/>
          <a:cs typeface="+mn-cs"/>
        </a:defRPr>
      </a:lvl4pPr>
      <a:lvl5pPr marL="1828800" lvl="4" indent="0" algn="l" defTabSz="914400" eaLnBrk="0" fontAlgn="base" latinLnBrk="0" hangingPunct="0">
        <a:lnSpc>
          <a:spcPct val="100000"/>
        </a:lnSpc>
        <a:spcBef>
          <a:spcPct val="0"/>
        </a:spcBef>
        <a:spcAft>
          <a:spcPct val="0"/>
        </a:spcAft>
        <a:buFont typeface="Arial" charset="0"/>
        <a:buNone/>
        <a:defRPr sz="1800" b="0" i="0" u="none" kern="1200" baseline="0">
          <a:solidFill>
            <a:schemeClr val="tx1"/>
          </a:solidFill>
          <a:latin typeface="+mn-lt"/>
          <a:ea typeface="+mn-ea"/>
          <a:cs typeface="+mn-cs"/>
        </a:defRPr>
      </a:lvl5pPr>
      <a:lvl6pPr marL="2286000" lvl="5" indent="0" algn="l" defTabSz="914400" eaLnBrk="0" fontAlgn="base" latinLnBrk="0" hangingPunct="0">
        <a:lnSpc>
          <a:spcPct val="100000"/>
        </a:lnSpc>
        <a:spcBef>
          <a:spcPct val="0"/>
        </a:spcBef>
        <a:spcAft>
          <a:spcPct val="0"/>
        </a:spcAft>
        <a:buFont typeface="Arial" charset="0"/>
        <a:buNone/>
        <a:defRPr sz="1800" b="0" i="0" u="none" kern="1200" baseline="0">
          <a:solidFill>
            <a:schemeClr val="tx1"/>
          </a:solidFill>
          <a:latin typeface="+mn-lt"/>
          <a:ea typeface="+mn-ea"/>
          <a:cs typeface="+mn-cs"/>
        </a:defRPr>
      </a:lvl6pPr>
      <a:lvl7pPr marL="2743200" lvl="6" indent="0" algn="l" defTabSz="914400" eaLnBrk="0" fontAlgn="base" latinLnBrk="0" hangingPunct="0">
        <a:lnSpc>
          <a:spcPct val="100000"/>
        </a:lnSpc>
        <a:spcBef>
          <a:spcPct val="0"/>
        </a:spcBef>
        <a:spcAft>
          <a:spcPct val="0"/>
        </a:spcAft>
        <a:buFont typeface="Arial" charset="0"/>
        <a:buNone/>
        <a:defRPr sz="1800" b="0" i="0" u="none" kern="1200" baseline="0">
          <a:solidFill>
            <a:schemeClr val="tx1"/>
          </a:solidFill>
          <a:latin typeface="+mn-lt"/>
          <a:ea typeface="+mn-ea"/>
          <a:cs typeface="+mn-cs"/>
        </a:defRPr>
      </a:lvl7pPr>
      <a:lvl8pPr marL="3200400" lvl="7" indent="0" algn="l" defTabSz="914400" eaLnBrk="0" fontAlgn="base" latinLnBrk="0" hangingPunct="0">
        <a:lnSpc>
          <a:spcPct val="100000"/>
        </a:lnSpc>
        <a:spcBef>
          <a:spcPct val="0"/>
        </a:spcBef>
        <a:spcAft>
          <a:spcPct val="0"/>
        </a:spcAft>
        <a:buFont typeface="Arial" charset="0"/>
        <a:buNone/>
        <a:defRPr sz="1800" b="0" i="0" u="none" kern="1200" baseline="0">
          <a:solidFill>
            <a:schemeClr val="tx1"/>
          </a:solidFill>
          <a:latin typeface="+mn-lt"/>
          <a:ea typeface="+mn-ea"/>
          <a:cs typeface="+mn-cs"/>
        </a:defRPr>
      </a:lvl8pPr>
      <a:lvl9pPr marL="3657600" lvl="8" indent="0" algn="l" defTabSz="914400" eaLnBrk="0" fontAlgn="base" latinLnBrk="0" hangingPunct="0">
        <a:lnSpc>
          <a:spcPct val="100000"/>
        </a:lnSpc>
        <a:spcBef>
          <a:spcPct val="0"/>
        </a:spcBef>
        <a:spcAft>
          <a:spcPct val="0"/>
        </a:spcAft>
        <a:buFont typeface="Arial" charset="0"/>
        <a:buNone/>
        <a:defRPr sz="1800" b="0" i="0" u="none" kern="1200" baseline="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0.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2.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3.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4.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7.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3074" name="ksoSlideStyle" descr="#wm#_1_01_100_1100" hidden="1"/>
          <p:cNvSpPr/>
          <p:nvPr/>
        </p:nvSpPr>
        <p:spPr>
          <a:xfrm>
            <a:off x="0" y="0"/>
            <a:ext cx="12700" cy="12700"/>
          </a:xfrm>
          <a:prstGeom prst="rect">
            <a:avLst/>
          </a:prstGeom>
          <a:solidFill>
            <a:schemeClr val="accent1"/>
          </a:solidFill>
          <a:ln w="9525" cap="flat" cmpd="sng">
            <a:solidFill>
              <a:schemeClr val="tx1"/>
            </a:solidFill>
            <a:prstDash val="solid"/>
            <a:miter/>
            <a:headEnd type="none" w="med" len="med"/>
            <a:tailEnd type="none" w="med" len="med"/>
          </a:ln>
        </p:spPr>
        <p:txBody>
          <a:bodyPr/>
          <a:p>
            <a:endParaRPr lang="en-AU" altLang="en-US"/>
          </a:p>
        </p:txBody>
      </p:sp>
      <p:sp>
        <p:nvSpPr>
          <p:cNvPr id="3075" name="Title 3074" descr="#wm#_1_01_100_1100_a_1_28#clear#"/>
          <p:cNvSpPr/>
          <p:nvPr>
            <p:ph type="ctrTitle"/>
          </p:nvPr>
        </p:nvSpPr>
        <p:spPr>
          <a:xfrm>
            <a:off x="685800" y="2130425"/>
            <a:ext cx="7772400" cy="1470025"/>
          </a:xfrm>
        </p:spPr>
        <p:txBody>
          <a:bodyPr anchor="ctr"/>
          <a:p>
            <a:pPr defTabSz="914400">
              <a:buNone/>
            </a:pPr>
            <a:r>
              <a:rPr lang="en-AU" sz="4800" b="1" u="none" kern="1200">
                <a:latin typeface="Arial Rounded MT Bold" charset="0"/>
                <a:ea typeface="Arial Rounded MT Bold" charset="0"/>
              </a:rPr>
              <a:t>儒释道在中国文化中的演绎</a:t>
            </a:r>
            <a:endParaRPr lang="en-AU" sz="4800" b="1" u="none" kern="1200">
              <a:latin typeface="Arial Rounded MT Bold" charset="0"/>
              <a:ea typeface="Arial Rounded MT Bold"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3074" name="ksoSlideStyle" descr="#wm#_r05_01_322_111" hidden="1"/>
          <p:cNvSpPr/>
          <p:nvPr/>
        </p:nvSpPr>
        <p:spPr>
          <a:xfrm>
            <a:off x="0" y="0"/>
            <a:ext cx="12700" cy="12700"/>
          </a:xfrm>
          <a:prstGeom prst="rect">
            <a:avLst/>
          </a:prstGeom>
          <a:solidFill>
            <a:schemeClr val="accent1"/>
          </a:solidFill>
          <a:ln w="9525" cap="flat" cmpd="sng">
            <a:solidFill>
              <a:schemeClr val="tx1"/>
            </a:solidFill>
            <a:prstDash val="solid"/>
            <a:round/>
            <a:headEnd type="none" w="med" len="med"/>
            <a:tailEnd type="none" w="med" len="med"/>
          </a:ln>
        </p:spPr>
        <p:txBody>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spcBef>
                <a:spcPct val="0"/>
              </a:spcBef>
              <a:buNone/>
            </a:pPr>
            <a:endParaRPr lang="zh-CN" altLang="en-US" sz="1800" dirty="0"/>
          </a:p>
        </p:txBody>
      </p:sp>
      <p:sp>
        <p:nvSpPr>
          <p:cNvPr id="3" name="矩形 18" descr="#wm#_r05_01_322_111_a_1_13#clear#"/>
          <p:cNvSpPr/>
          <p:nvPr/>
        </p:nvSpPr>
        <p:spPr>
          <a:xfrm>
            <a:off x="13335" y="326390"/>
            <a:ext cx="5321300" cy="576580"/>
          </a:xfrm>
          <a:prstGeom prst="rect">
            <a:avLst/>
          </a:prstGeom>
          <a:solidFill>
            <a:srgbClr val="0097FE"/>
          </a:solidFill>
          <a:ln w="9525">
            <a:noFill/>
          </a:ln>
        </p:spPr>
        <p:txBody>
          <a:bodyPr lIns="90170" tIns="46990" rIns="90170" bIns="46990" anchor="ct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zh-CN" altLang="en-US" sz="2800" dirty="0">
                <a:solidFill>
                  <a:srgbClr val="FFFFFF"/>
                </a:solidFill>
                <a:ea typeface="黑体" pitchFamily="49" charset="-122"/>
                <a:sym typeface="微软雅黑" pitchFamily="34" charset="-122"/>
              </a:rPr>
              <a:t> </a:t>
            </a:r>
            <a:r>
              <a:rPr lang="en-AU" altLang="zh-CN" sz="2800" dirty="0">
                <a:solidFill>
                  <a:srgbClr val="FFFFFF"/>
                </a:solidFill>
                <a:ea typeface="黑体" pitchFamily="49" charset="-122"/>
                <a:sym typeface="微软雅黑" pitchFamily="34" charset="-122"/>
              </a:rPr>
              <a:t>佛家</a:t>
            </a:r>
            <a:r>
              <a:rPr lang="en-AU" altLang="zh-CN" sz="2800" dirty="0">
                <a:solidFill>
                  <a:srgbClr val="FFFFFF"/>
                </a:solidFill>
                <a:ea typeface="黑体" pitchFamily="49" charset="-122"/>
                <a:sym typeface="微软雅黑" pitchFamily="34" charset="-122"/>
              </a:rPr>
              <a:t>文化的发展</a:t>
            </a:r>
            <a:endParaRPr lang="en-AU" altLang="zh-CN" sz="2800" dirty="0">
              <a:solidFill>
                <a:srgbClr val="FFFFFF"/>
              </a:solidFill>
              <a:ea typeface="黑体" pitchFamily="49" charset="-122"/>
              <a:sym typeface="微软雅黑" pitchFamily="34" charset="-122"/>
            </a:endParaRPr>
          </a:p>
        </p:txBody>
      </p:sp>
      <p:sp>
        <p:nvSpPr>
          <p:cNvPr id="2" name="Text Box 1"/>
          <p:cNvSpPr txBox="1"/>
          <p:nvPr/>
        </p:nvSpPr>
        <p:spPr>
          <a:xfrm>
            <a:off x="68580" y="3963670"/>
            <a:ext cx="9007475" cy="2651760"/>
          </a:xfrm>
          <a:prstGeom prst="rect">
            <a:avLst/>
          </a:prstGeom>
          <a:noFill/>
        </p:spPr>
        <p:txBody>
          <a:bodyPr wrap="square" rtlCol="0">
            <a:spAutoFit/>
          </a:bodyPr>
          <a:p>
            <a:pPr>
              <a:lnSpc>
                <a:spcPct val="100000"/>
              </a:lnSpc>
            </a:pPr>
            <a:r>
              <a:rPr lang="en-AU" altLang="en-US" sz="2400" b="1"/>
              <a:t>       </a:t>
            </a:r>
            <a:r>
              <a:rPr lang="en-AU" altLang="en-US" sz="2400" b="1">
                <a:solidFill>
                  <a:srgbClr val="FF0000"/>
                </a:solidFill>
              </a:rPr>
              <a:t>汉末、 三国时期</a:t>
            </a:r>
            <a:r>
              <a:rPr lang="en-AU" altLang="en-US" sz="2400" b="1"/>
              <a:t>，</a:t>
            </a:r>
            <a:r>
              <a:rPr lang="en-AU" altLang="en-US" sz="2400" b="1">
                <a:solidFill>
                  <a:schemeClr val="bg1"/>
                </a:solidFill>
              </a:rPr>
              <a:t>佛经已</a:t>
            </a:r>
            <a:r>
              <a:rPr lang="en-AU" altLang="en-US" sz="2400" b="1" u="sng">
                <a:solidFill>
                  <a:schemeClr val="bg1"/>
                </a:solidFill>
              </a:rPr>
              <a:t>渐有翻译</a:t>
            </a:r>
            <a:r>
              <a:rPr lang="en-AU" altLang="en-US" sz="2400" b="1">
                <a:solidFill>
                  <a:schemeClr val="bg1"/>
                </a:solidFill>
              </a:rPr>
              <a:t>。</a:t>
            </a:r>
            <a:endParaRPr lang="en-AU" altLang="en-US" sz="2400" b="1">
              <a:solidFill>
                <a:schemeClr val="bg1"/>
              </a:solidFill>
            </a:endParaRPr>
          </a:p>
          <a:p>
            <a:pPr>
              <a:lnSpc>
                <a:spcPct val="100000"/>
              </a:lnSpc>
            </a:pPr>
            <a:r>
              <a:rPr lang="en-AU" altLang="en-US" sz="2400" b="1">
                <a:solidFill>
                  <a:schemeClr val="bg1"/>
                </a:solidFill>
              </a:rPr>
              <a:t>       至</a:t>
            </a:r>
            <a:r>
              <a:rPr lang="en-AU" altLang="en-US" sz="2400" b="1" u="none">
                <a:solidFill>
                  <a:srgbClr val="FF0000"/>
                </a:solidFill>
              </a:rPr>
              <a:t>东晋</a:t>
            </a:r>
            <a:r>
              <a:rPr lang="en-AU" altLang="en-US" sz="2400" b="1">
                <a:solidFill>
                  <a:schemeClr val="bg1"/>
                </a:solidFill>
              </a:rPr>
              <a:t>时期，则开始了</a:t>
            </a:r>
            <a:r>
              <a:rPr lang="en-AU" altLang="en-US" sz="2400" b="1" u="sng">
                <a:solidFill>
                  <a:schemeClr val="bg1"/>
                </a:solidFill>
              </a:rPr>
              <a:t>大规模佛经传译</a:t>
            </a:r>
            <a:r>
              <a:rPr lang="en-AU" altLang="en-US" sz="2400" b="1">
                <a:solidFill>
                  <a:schemeClr val="bg1"/>
                </a:solidFill>
              </a:rPr>
              <a:t>的工作。其间，</a:t>
            </a:r>
            <a:r>
              <a:rPr lang="en-AU" altLang="en-US" sz="2400" b="1">
                <a:solidFill>
                  <a:srgbClr val="FF0000"/>
                </a:solidFill>
              </a:rPr>
              <a:t>姚秦</a:t>
            </a:r>
            <a:r>
              <a:rPr lang="en-AU" altLang="en-US" sz="2400" b="1">
                <a:solidFill>
                  <a:schemeClr val="bg1"/>
                </a:solidFill>
              </a:rPr>
              <a:t>时著名佛经翻译家</a:t>
            </a:r>
            <a:r>
              <a:rPr lang="en-AU" altLang="en-US" sz="2400" b="1" i="1">
                <a:solidFill>
                  <a:srgbClr val="FF0000"/>
                </a:solidFill>
              </a:rPr>
              <a:t>鸠摩罗什</a:t>
            </a:r>
            <a:r>
              <a:rPr lang="en-AU" altLang="en-US" sz="2400" b="1">
                <a:solidFill>
                  <a:schemeClr val="bg1"/>
                </a:solidFill>
              </a:rPr>
              <a:t>及其弟子所翻译的佛经，以译文传意达旨，译笔优美通畅，而广为传颂，影响至今尤存。它对于佛教在中国的传播和发展，发挥了重要的作用。</a:t>
            </a:r>
            <a:endParaRPr lang="en-AU" altLang="en-US" sz="2400" b="1">
              <a:solidFill>
                <a:schemeClr val="bg1"/>
              </a:solidFill>
            </a:endParaRPr>
          </a:p>
          <a:p>
            <a:pPr>
              <a:lnSpc>
                <a:spcPct val="100000"/>
              </a:lnSpc>
            </a:pPr>
            <a:r>
              <a:rPr lang="en-AU" altLang="en-US" sz="2400" b="1">
                <a:solidFill>
                  <a:schemeClr val="bg1"/>
                </a:solidFill>
              </a:rPr>
              <a:t>       这时，东来传教的高僧日多，本土的出家僧众也激增，其间有不少 的饱学大德，因此，佛教在社会上的影响迅速扩大。</a:t>
            </a:r>
            <a:endParaRPr lang="en-AU" altLang="en-US" sz="2400" b="1">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additive="base">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ppt_w</p:attrName>
                                        </p:attrNameLst>
                                      </p:cBhvr>
                                      <p:tavLst>
                                        <p:tav tm="0" fmla="">
                                          <p:val>
                                            <p:fltVal val="0.000000"/>
                                          </p:val>
                                        </p:tav>
                                        <p:tav tm="100000" fmla="">
                                          <p:val>
                                            <p:strVal val="#ppt_w"/>
                                          </p:val>
                                        </p:tav>
                                      </p:tavLst>
                                    </p:anim>
                                    <p:anim calcmode="lin" valueType="num">
                                      <p:cBhvr additive="base">
                                        <p:cTn id="8" dur="500" fill="hold"/>
                                        <p:tgtEl>
                                          <p:spTgt spid="2"/>
                                        </p:tgtEl>
                                        <p:attrNameLst>
                                          <p:attrName>ppt_h</p:attrName>
                                        </p:attrNameLst>
                                      </p:cBhvr>
                                      <p:tavLst>
                                        <p:tav tm="0" fmla="">
                                          <p:val>
                                            <p:fltVal val="0.000000"/>
                                          </p:val>
                                        </p:tav>
                                        <p:tav tm="100000" fmla="">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074" name="ksoSlideStyle" descr="#wm#_r05_01_322_111" hidden="1"/>
          <p:cNvSpPr/>
          <p:nvPr/>
        </p:nvSpPr>
        <p:spPr>
          <a:xfrm>
            <a:off x="0" y="0"/>
            <a:ext cx="12700" cy="12700"/>
          </a:xfrm>
          <a:prstGeom prst="rect">
            <a:avLst/>
          </a:prstGeom>
          <a:solidFill>
            <a:schemeClr val="accent1"/>
          </a:solidFill>
          <a:ln w="9525" cap="flat" cmpd="sng">
            <a:solidFill>
              <a:schemeClr val="tx1"/>
            </a:solidFill>
            <a:prstDash val="solid"/>
            <a:round/>
            <a:headEnd type="none" w="med" len="med"/>
            <a:tailEnd type="none" w="med" len="med"/>
          </a:ln>
        </p:spPr>
        <p:txBody>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spcBef>
                <a:spcPct val="0"/>
              </a:spcBef>
              <a:buNone/>
            </a:pPr>
            <a:endParaRPr lang="zh-CN" altLang="en-US" sz="1800" dirty="0"/>
          </a:p>
        </p:txBody>
      </p:sp>
      <p:sp>
        <p:nvSpPr>
          <p:cNvPr id="3" name="矩形 18" descr="#wm#_r05_01_322_111_a_1_13#clear#"/>
          <p:cNvSpPr/>
          <p:nvPr/>
        </p:nvSpPr>
        <p:spPr>
          <a:xfrm>
            <a:off x="13335" y="326390"/>
            <a:ext cx="5321300" cy="576580"/>
          </a:xfrm>
          <a:prstGeom prst="rect">
            <a:avLst/>
          </a:prstGeom>
          <a:solidFill>
            <a:srgbClr val="0097FE"/>
          </a:solidFill>
          <a:ln w="9525">
            <a:noFill/>
          </a:ln>
        </p:spPr>
        <p:txBody>
          <a:bodyPr lIns="90170" tIns="46990" rIns="90170" bIns="46990" anchor="ct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zh-CN" altLang="en-US" sz="2800" dirty="0">
                <a:solidFill>
                  <a:srgbClr val="FFFFFF"/>
                </a:solidFill>
                <a:ea typeface="黑体" pitchFamily="49" charset="-122"/>
                <a:sym typeface="微软雅黑" pitchFamily="34" charset="-122"/>
              </a:rPr>
              <a:t> </a:t>
            </a:r>
            <a:r>
              <a:rPr lang="en-AU" altLang="zh-CN" sz="2800" dirty="0">
                <a:solidFill>
                  <a:srgbClr val="FFFFFF"/>
                </a:solidFill>
                <a:ea typeface="黑体" pitchFamily="49" charset="-122"/>
                <a:sym typeface="微软雅黑" pitchFamily="34" charset="-122"/>
              </a:rPr>
              <a:t>佛家</a:t>
            </a:r>
            <a:r>
              <a:rPr lang="en-AU" altLang="zh-CN" sz="2800" dirty="0">
                <a:solidFill>
                  <a:srgbClr val="FFFFFF"/>
                </a:solidFill>
                <a:ea typeface="黑体" pitchFamily="49" charset="-122"/>
                <a:sym typeface="微软雅黑" pitchFamily="34" charset="-122"/>
              </a:rPr>
              <a:t>文化的发展</a:t>
            </a:r>
            <a:endParaRPr lang="en-AU" altLang="zh-CN" sz="2800" dirty="0">
              <a:solidFill>
                <a:srgbClr val="FFFFFF"/>
              </a:solidFill>
              <a:ea typeface="黑体" pitchFamily="49" charset="-122"/>
              <a:sym typeface="微软雅黑" pitchFamily="34" charset="-122"/>
            </a:endParaRPr>
          </a:p>
        </p:txBody>
      </p:sp>
      <p:sp>
        <p:nvSpPr>
          <p:cNvPr id="2" name="Text Box 1"/>
          <p:cNvSpPr txBox="1"/>
          <p:nvPr/>
        </p:nvSpPr>
        <p:spPr>
          <a:xfrm>
            <a:off x="68580" y="902970"/>
            <a:ext cx="9007475" cy="2286000"/>
          </a:xfrm>
          <a:prstGeom prst="rect">
            <a:avLst/>
          </a:prstGeom>
          <a:noFill/>
        </p:spPr>
        <p:txBody>
          <a:bodyPr wrap="square" rtlCol="0">
            <a:spAutoFit/>
          </a:bodyPr>
          <a:p>
            <a:pPr>
              <a:lnSpc>
                <a:spcPct val="100000"/>
              </a:lnSpc>
            </a:pPr>
            <a:r>
              <a:rPr lang="en-AU" altLang="en-US" sz="2400" b="1" u="sng"/>
              <a:t>东晋南北朝</a:t>
            </a:r>
            <a:r>
              <a:rPr lang="en-AU" altLang="en-US" sz="2400"/>
              <a:t>以来，随着佛教影响的扩大，随着本土人士对佛教教义的深入了解，佛教这一外来文化与本土文化之间的差异和矛盾就暴露出来了。接着，两者之间的冲突，也就不可避免地爆发了。 由于当时中国本土文化以儒、道为代表的格局已经形成，所以佛教与本土文化之间的矛盾冲突，也就表现为</a:t>
            </a:r>
            <a:r>
              <a:rPr lang="en-AU" altLang="en-US" sz="2400" b="1" u="none">
                <a:solidFill>
                  <a:srgbClr val="FF0000"/>
                </a:solidFill>
              </a:rPr>
              <a:t>佛、道</a:t>
            </a:r>
            <a:r>
              <a:rPr lang="en-AU" altLang="en-US" sz="2400"/>
              <a:t>与</a:t>
            </a:r>
            <a:r>
              <a:rPr lang="en-AU" altLang="en-US" sz="2400" b="1">
                <a:solidFill>
                  <a:srgbClr val="FF0000"/>
                </a:solidFill>
              </a:rPr>
              <a:t>佛、儒</a:t>
            </a:r>
            <a:r>
              <a:rPr lang="en-AU" altLang="en-US" sz="2400"/>
              <a:t>之间的矛盾冲突。</a:t>
            </a:r>
            <a:endParaRPr lang="en-AU" altLang="en-US" sz="2400"/>
          </a:p>
        </p:txBody>
      </p:sp>
      <p:pic>
        <p:nvPicPr>
          <p:cNvPr id="4" name="Picture 3" descr="2023-04-15 19:38:35.607000"/>
          <p:cNvPicPr>
            <a:picLocks noChangeAspect="1"/>
          </p:cNvPicPr>
          <p:nvPr/>
        </p:nvPicPr>
        <p:blipFill>
          <a:blip r:embed="rId1"/>
          <a:stretch>
            <a:fillRect/>
          </a:stretch>
        </p:blipFill>
        <p:spPr>
          <a:xfrm>
            <a:off x="1565910" y="2764790"/>
            <a:ext cx="6012180" cy="401637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additive="base">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ppt_w</p:attrName>
                                        </p:attrNameLst>
                                      </p:cBhvr>
                                      <p:tavLst>
                                        <p:tav tm="0" fmla="">
                                          <p:val>
                                            <p:fltVal val="0.000000"/>
                                          </p:val>
                                        </p:tav>
                                        <p:tav tm="100000" fmla="">
                                          <p:val>
                                            <p:strVal val="#ppt_w"/>
                                          </p:val>
                                        </p:tav>
                                      </p:tavLst>
                                    </p:anim>
                                    <p:anim calcmode="lin" valueType="num">
                                      <p:cBhvr additive="base">
                                        <p:cTn id="8" dur="500" fill="hold"/>
                                        <p:tgtEl>
                                          <p:spTgt spid="4"/>
                                        </p:tgtEl>
                                        <p:attrNameLst>
                                          <p:attrName>ppt_h</p:attrName>
                                        </p:attrNameLst>
                                      </p:cBhvr>
                                      <p:tavLst>
                                        <p:tav tm="0" fmla="">
                                          <p:val>
                                            <p:fltVal val="0.000000"/>
                                          </p:val>
                                        </p:tav>
                                        <p:tav tm="100000" fmla="">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wipe(down)">
                                      <p:cBhvr>
                                        <p:cTn id="1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074" name="ksoSlideStyle" descr="#wm#_r01_06_322_166" hidden="1"/>
          <p:cNvSpPr/>
          <p:nvPr/>
        </p:nvSpPr>
        <p:spPr>
          <a:xfrm>
            <a:off x="0" y="0"/>
            <a:ext cx="12700" cy="12700"/>
          </a:xfrm>
          <a:prstGeom prst="rect">
            <a:avLst/>
          </a:prstGeom>
          <a:solidFill>
            <a:schemeClr val="accent1"/>
          </a:solidFill>
          <a:ln w="9525" cap="flat" cmpd="sng">
            <a:solidFill>
              <a:schemeClr val="tx1"/>
            </a:solidFill>
            <a:prstDash val="solid"/>
            <a:round/>
            <a:headEnd type="none" w="med" len="med"/>
            <a:tailEnd type="none" w="med" len="med"/>
          </a:ln>
        </p:spPr>
        <p:txBody>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spcBef>
                <a:spcPct val="0"/>
              </a:spcBef>
              <a:buNone/>
            </a:pPr>
            <a:endParaRPr lang="zh-CN" altLang="en-US" sz="1800" dirty="0"/>
          </a:p>
        </p:txBody>
      </p:sp>
      <p:sp>
        <p:nvSpPr>
          <p:cNvPr id="3075" name="圆角矩形 1" descr="#wm#_r01_06_*Z"/>
          <p:cNvSpPr/>
          <p:nvPr/>
        </p:nvSpPr>
        <p:spPr>
          <a:xfrm>
            <a:off x="585470" y="1268413"/>
            <a:ext cx="7972425" cy="5056187"/>
          </a:xfrm>
          <a:prstGeom prst="roundRect">
            <a:avLst>
              <a:gd name="adj" fmla="val 5329"/>
            </a:avLst>
          </a:prstGeom>
          <a:gradFill rotWithShape="1">
            <a:gsLst>
              <a:gs pos="0">
                <a:srgbClr val="D8D8D8">
                  <a:alpha val="100000"/>
                </a:srgbClr>
              </a:gs>
              <a:gs pos="50000">
                <a:srgbClr val="F2F2F2">
                  <a:alpha val="100000"/>
                </a:srgbClr>
              </a:gs>
              <a:gs pos="100000">
                <a:srgbClr val="F2F2F2">
                  <a:alpha val="100000"/>
                </a:srgbClr>
              </a:gs>
            </a:gsLst>
            <a:lin ang="2700000" scaled="1"/>
            <a:tileRect/>
          </a:gradFill>
          <a:ln w="12700" cap="flat" cmpd="sng">
            <a:solidFill>
              <a:srgbClr val="DEC3C3"/>
            </a:solidFill>
            <a:prstDash val="solid"/>
            <a:headEnd type="none" w="med" len="med"/>
            <a:tailEnd type="none" w="med" len="med"/>
          </a:ln>
        </p:spPr>
        <p:txBody>
          <a:bodyPr lIns="90170" tIns="46990" rIns="90170" bIns="46990" anchor="ct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AU" altLang="zh-CN" sz="1800" dirty="0">
                <a:solidFill>
                  <a:schemeClr val="tx1"/>
                </a:solidFill>
                <a:ea typeface="黑体" pitchFamily="49" charset="-122"/>
              </a:rPr>
              <a:t>佛、道冲突更多发生在争夺社会</a:t>
            </a:r>
            <a:r>
              <a:rPr lang="zh-CN" altLang="en-US" sz="1800" dirty="0">
                <a:solidFill>
                  <a:schemeClr val="tx1"/>
                </a:solidFill>
                <a:ea typeface="黑体" pitchFamily="49" charset="-122"/>
              </a:rPr>
              <a:t>地位上。</a:t>
            </a:r>
            <a:endParaRPr lang="zh-CN" altLang="en-US" sz="1800" dirty="0">
              <a:solidFill>
                <a:schemeClr val="tx1"/>
              </a:solidFill>
              <a:ea typeface="黑体" pitchFamily="49" charset="-122"/>
            </a:endParaRPr>
          </a:p>
          <a:p>
            <a:pPr marL="0" lvl="0" indent="0" algn="ctr" eaLnBrk="1" hangingPunct="1">
              <a:spcBef>
                <a:spcPct val="0"/>
              </a:spcBef>
              <a:buNone/>
            </a:pPr>
            <a:r>
              <a:rPr lang="zh-CN" altLang="en-US" sz="1800" dirty="0">
                <a:solidFill>
                  <a:schemeClr val="tx1"/>
                </a:solidFill>
                <a:ea typeface="黑体" pitchFamily="49" charset="-122"/>
              </a:rPr>
              <a:t>从南北朝至五代，先后发生过四次较大规模的</a:t>
            </a:r>
            <a:r>
              <a:rPr lang="zh-CN" altLang="en-US" sz="1800" b="1" dirty="0">
                <a:solidFill>
                  <a:srgbClr val="FF0000"/>
                </a:solidFill>
                <a:ea typeface="黑体" pitchFamily="49" charset="-122"/>
              </a:rPr>
              <a:t>灭佛运动</a:t>
            </a:r>
            <a:r>
              <a:rPr lang="zh-CN" altLang="en-US" sz="1800" dirty="0">
                <a:solidFill>
                  <a:schemeClr val="tx1"/>
                </a:solidFill>
                <a:ea typeface="黑体" pitchFamily="49" charset="-122"/>
              </a:rPr>
              <a:t>，佛教中人称之为“</a:t>
            </a:r>
            <a:r>
              <a:rPr lang="en-AU" altLang="zh-CN" sz="1800" dirty="0">
                <a:solidFill>
                  <a:schemeClr val="tx1"/>
                </a:solidFill>
                <a:ea typeface="黑体" pitchFamily="49" charset="-122"/>
              </a:rPr>
              <a:t>三</a:t>
            </a:r>
            <a:r>
              <a:rPr lang="zh-CN" altLang="en-US" sz="1800" dirty="0">
                <a:solidFill>
                  <a:schemeClr val="tx1"/>
                </a:solidFill>
                <a:ea typeface="黑体" pitchFamily="49" charset="-122"/>
              </a:rPr>
              <a:t>武一宗法难”。</a:t>
            </a:r>
            <a:endParaRPr lang="zh-CN" altLang="en-US" sz="1800" dirty="0">
              <a:solidFill>
                <a:schemeClr val="tx1"/>
              </a:solidFill>
              <a:ea typeface="黑体" pitchFamily="49" charset="-122"/>
            </a:endParaRPr>
          </a:p>
          <a:p>
            <a:pPr marL="0" lvl="0" indent="0" algn="ctr" eaLnBrk="1" hangingPunct="1">
              <a:spcBef>
                <a:spcPct val="0"/>
              </a:spcBef>
              <a:buNone/>
            </a:pPr>
            <a:r>
              <a:rPr lang="zh-CN" altLang="en-US" sz="1800" dirty="0">
                <a:solidFill>
                  <a:schemeClr val="tx1"/>
                </a:solidFill>
                <a:ea typeface="黑体" pitchFamily="49" charset="-122"/>
              </a:rPr>
              <a:t>这四次灭佛运动都是有其深刻的社会政治、经济原因的</a:t>
            </a:r>
            <a:r>
              <a:rPr lang="en-AU" altLang="zh-CN" sz="1800" dirty="0">
                <a:solidFill>
                  <a:schemeClr val="tx1"/>
                </a:solidFill>
                <a:ea typeface="黑体" pitchFamily="49" charset="-122"/>
              </a:rPr>
              <a:t>。</a:t>
            </a:r>
            <a:endParaRPr lang="en-AU" altLang="zh-CN" sz="1800" dirty="0">
              <a:solidFill>
                <a:schemeClr val="tx1"/>
              </a:solidFill>
              <a:ea typeface="黑体" pitchFamily="49" charset="-122"/>
            </a:endParaRPr>
          </a:p>
          <a:p>
            <a:pPr marL="0" lvl="0" indent="0" algn="ctr" eaLnBrk="1" hangingPunct="1">
              <a:spcBef>
                <a:spcPct val="0"/>
              </a:spcBef>
              <a:buNone/>
            </a:pPr>
            <a:r>
              <a:rPr lang="zh-CN" altLang="en-US" sz="1800" dirty="0">
                <a:solidFill>
                  <a:schemeClr val="tx1"/>
                </a:solidFill>
                <a:ea typeface="黑体" pitchFamily="49" charset="-122"/>
              </a:rPr>
              <a:t>但其中前两次的灭佛运动，即北魏太武帝太平真君七年和北周武帝建德二年那两次，则又是与道教的争夺统治者的崇信，确立其社会的正统地位</a:t>
            </a:r>
            <a:r>
              <a:rPr lang="zh-CN" altLang="en-US" sz="1800" b="1" u="sng" dirty="0">
                <a:solidFill>
                  <a:schemeClr val="tx1"/>
                </a:solidFill>
                <a:ea typeface="黑体" pitchFamily="49" charset="-122"/>
              </a:rPr>
              <a:t>直接有关</a:t>
            </a:r>
            <a:r>
              <a:rPr lang="zh-CN" altLang="en-US" sz="1800" dirty="0">
                <a:solidFill>
                  <a:schemeClr val="tx1"/>
                </a:solidFill>
                <a:ea typeface="黑体" pitchFamily="49" charset="-122"/>
              </a:rPr>
              <a:t>。唐武宗会昌五年的那次灭佛运动，其中也有道教人士参与劝谏。只有五代后周世宗的废佛运动，未见有 道教的掺入。</a:t>
            </a:r>
            <a:endParaRPr lang="zh-CN" altLang="en-US" sz="1800" dirty="0">
              <a:solidFill>
                <a:schemeClr val="tx1"/>
              </a:solidFill>
              <a:ea typeface="黑体" pitchFamily="49" charset="-122"/>
            </a:endParaRPr>
          </a:p>
          <a:p>
            <a:pPr marL="0" lvl="0" indent="0" algn="ctr" eaLnBrk="1" hangingPunct="1">
              <a:spcBef>
                <a:spcPct val="0"/>
              </a:spcBef>
              <a:buNone/>
            </a:pPr>
            <a:r>
              <a:rPr lang="zh-CN" altLang="en-US" sz="1800" dirty="0">
                <a:solidFill>
                  <a:schemeClr val="tx1"/>
                </a:solidFill>
                <a:ea typeface="黑体" pitchFamily="49" charset="-122"/>
              </a:rPr>
              <a:t>在两教争正统的斗争中，双方都编造了不少荒诞的谎言来互相攻击， 抬高自己。</a:t>
            </a:r>
            <a:endParaRPr lang="zh-CN" altLang="en-US" sz="1800" dirty="0">
              <a:solidFill>
                <a:schemeClr val="tx1"/>
              </a:solidFill>
              <a:ea typeface="黑体" pitchFamily="49" charset="-122"/>
            </a:endParaRPr>
          </a:p>
          <a:p>
            <a:pPr marL="0" lvl="0" indent="0" algn="ctr" eaLnBrk="1" hangingPunct="1">
              <a:spcBef>
                <a:spcPct val="0"/>
              </a:spcBef>
              <a:buNone/>
            </a:pPr>
            <a:endParaRPr lang="zh-CN" altLang="en-US" sz="1800" dirty="0">
              <a:solidFill>
                <a:schemeClr val="tx1"/>
              </a:solidFill>
              <a:ea typeface="黑体" pitchFamily="49" charset="-122"/>
            </a:endParaRPr>
          </a:p>
        </p:txBody>
      </p:sp>
      <p:grpSp>
        <p:nvGrpSpPr>
          <p:cNvPr id="3077" name="组合 2" descr="#wm#_r01_06_*Z"/>
          <p:cNvGrpSpPr/>
          <p:nvPr/>
        </p:nvGrpSpPr>
        <p:grpSpPr>
          <a:xfrm>
            <a:off x="2659063" y="1117600"/>
            <a:ext cx="1865312" cy="2393950"/>
            <a:chOff x="2659063" y="1117600"/>
            <a:chExt cx="1865312" cy="2393950"/>
          </a:xfrm>
        </p:grpSpPr>
        <p:grpSp>
          <p:nvGrpSpPr>
            <p:cNvPr id="3102" name="Group 8"/>
            <p:cNvGrpSpPr/>
            <p:nvPr/>
          </p:nvGrpSpPr>
          <p:grpSpPr>
            <a:xfrm>
              <a:off x="2659063" y="1117600"/>
              <a:ext cx="1865312" cy="2393950"/>
              <a:chOff x="0" y="0"/>
              <a:chExt cx="2938" cy="3770"/>
            </a:xfrm>
          </p:grpSpPr>
          <p:sp>
            <p:nvSpPr>
              <p:cNvPr id="3105" name="直角三角形 5"/>
              <p:cNvSpPr/>
              <p:nvPr/>
            </p:nvSpPr>
            <p:spPr>
              <a:xfrm>
                <a:off x="2742" y="15"/>
                <a:ext cx="197" cy="199"/>
              </a:xfrm>
              <a:prstGeom prst="rtTriangle">
                <a:avLst/>
              </a:prstGeom>
              <a:solidFill>
                <a:srgbClr val="7F7F7F"/>
              </a:solidFill>
              <a:ln w="9525">
                <a:noFill/>
              </a:ln>
            </p:spPr>
            <p:txBody>
              <a:bodyPr anchor="ct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endParaRPr lang="zh-CN" altLang="en-US" sz="1800" dirty="0">
                  <a:solidFill>
                    <a:srgbClr val="FFFFFF"/>
                  </a:solidFill>
                  <a:ea typeface="黑体" pitchFamily="49" charset="-122"/>
                </a:endParaRPr>
              </a:p>
            </p:txBody>
          </p:sp>
          <p:sp>
            <p:nvSpPr>
              <p:cNvPr id="3106" name="五边形 2"/>
              <p:cNvSpPr/>
              <p:nvPr/>
            </p:nvSpPr>
            <p:spPr>
              <a:xfrm rot="5400000">
                <a:off x="-514" y="514"/>
                <a:ext cx="3770" cy="2742"/>
              </a:xfrm>
              <a:prstGeom prst="homePlate">
                <a:avLst>
                  <a:gd name="adj" fmla="val 34372"/>
                </a:avLst>
              </a:prstGeom>
              <a:gradFill rotWithShape="1">
                <a:gsLst>
                  <a:gs pos="0">
                    <a:srgbClr val="019AFF"/>
                  </a:gs>
                  <a:gs pos="100000">
                    <a:srgbClr val="66CCFF"/>
                  </a:gs>
                </a:gsLst>
                <a:lin ang="0" scaled="1"/>
                <a:tileRect/>
              </a:gradFill>
              <a:ln w="12700" cap="flat" cmpd="sng">
                <a:solidFill>
                  <a:schemeClr val="bg1"/>
                </a:solidFill>
                <a:prstDash val="solid"/>
                <a:miter/>
                <a:headEnd type="none" w="med" len="med"/>
                <a:tailEnd type="none" w="med" len="med"/>
              </a:ln>
            </p:spPr>
            <p:txBody>
              <a:bodyPr lIns="90170" tIns="46990" rIns="90170" bIns="46990" anchor="ct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endParaRPr lang="zh-CN" altLang="en-US" sz="2000" dirty="0">
                  <a:solidFill>
                    <a:srgbClr val="FFFFFF"/>
                  </a:solidFill>
                  <a:ea typeface="黑体" pitchFamily="49" charset="-122"/>
                </a:endParaRPr>
              </a:p>
            </p:txBody>
          </p:sp>
        </p:grpSp>
        <p:sp>
          <p:nvSpPr>
            <p:cNvPr id="3103" name="TextBox 18" descr="#wm#_r01_06_322_166_b_2_6#clear#"/>
            <p:cNvSpPr/>
            <p:nvPr/>
          </p:nvSpPr>
          <p:spPr>
            <a:xfrm>
              <a:off x="2679700" y="1268413"/>
              <a:ext cx="1712913" cy="39624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AU" altLang="en-US" sz="2000" b="1" dirty="0">
                  <a:solidFill>
                    <a:schemeClr val="bg1"/>
                  </a:solidFill>
                  <a:ea typeface="黑体" pitchFamily="49" charset="-122"/>
                  <a:sym typeface="微软雅黑" pitchFamily="34" charset="-122"/>
                </a:rPr>
                <a:t>佛教教义</a:t>
              </a:r>
              <a:endParaRPr lang="en-AU" altLang="en-US" sz="2000" b="1" dirty="0">
                <a:solidFill>
                  <a:schemeClr val="bg1"/>
                </a:solidFill>
                <a:ea typeface="黑体" pitchFamily="49" charset="-122"/>
                <a:sym typeface="微软雅黑" pitchFamily="34" charset="-122"/>
              </a:endParaRPr>
            </a:p>
          </p:txBody>
        </p:sp>
        <p:sp>
          <p:nvSpPr>
            <p:cNvPr id="3104" name="TextBox 19" descr="#wm#_r01_06_322_166_c_2_24#clear#"/>
            <p:cNvSpPr/>
            <p:nvPr/>
          </p:nvSpPr>
          <p:spPr>
            <a:xfrm>
              <a:off x="2679700" y="1727200"/>
              <a:ext cx="1712913" cy="80391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lnSpc>
                  <a:spcPct val="130000"/>
                </a:lnSpc>
                <a:spcBef>
                  <a:spcPct val="0"/>
                </a:spcBef>
                <a:buNone/>
              </a:pPr>
              <a:r>
                <a:rPr lang="en-AU" altLang="en-US" sz="1800" dirty="0">
                  <a:solidFill>
                    <a:schemeClr val="bg1"/>
                  </a:solidFill>
                  <a:ea typeface="黑体" pitchFamily="49" charset="-122"/>
                  <a:sym typeface="微软雅黑" pitchFamily="34" charset="-122"/>
                </a:rPr>
                <a:t>诸行无常</a:t>
              </a:r>
              <a:endParaRPr lang="en-AU" altLang="en-US" sz="1800" dirty="0">
                <a:solidFill>
                  <a:schemeClr val="bg1"/>
                </a:solidFill>
                <a:ea typeface="黑体" pitchFamily="49" charset="-122"/>
                <a:sym typeface="微软雅黑" pitchFamily="34" charset="-122"/>
              </a:endParaRPr>
            </a:p>
            <a:p>
              <a:pPr marL="0" lvl="0" indent="0" algn="ctr" eaLnBrk="1" hangingPunct="1">
                <a:lnSpc>
                  <a:spcPct val="130000"/>
                </a:lnSpc>
                <a:spcBef>
                  <a:spcPct val="0"/>
                </a:spcBef>
                <a:buNone/>
              </a:pPr>
              <a:r>
                <a:rPr lang="en-AU" altLang="en-US" sz="1800" dirty="0">
                  <a:solidFill>
                    <a:schemeClr val="bg1"/>
                  </a:solidFill>
                  <a:ea typeface="黑体" pitchFamily="49" charset="-122"/>
                  <a:sym typeface="微软雅黑" pitchFamily="34" charset="-122"/>
                </a:rPr>
                <a:t>涅槃寂灭</a:t>
              </a:r>
              <a:endParaRPr lang="en-AU" altLang="en-US" sz="1800" dirty="0">
                <a:solidFill>
                  <a:schemeClr val="bg1"/>
                </a:solidFill>
                <a:ea typeface="黑体" pitchFamily="49" charset="-122"/>
                <a:sym typeface="微软雅黑" pitchFamily="34" charset="-122"/>
              </a:endParaRPr>
            </a:p>
          </p:txBody>
        </p:sp>
      </p:grpSp>
      <p:sp>
        <p:nvSpPr>
          <p:cNvPr id="3079" name="TextBox 54" descr="#wm#_r01_06_322_166_a_1_13#clear#"/>
          <p:cNvSpPr/>
          <p:nvPr/>
        </p:nvSpPr>
        <p:spPr>
          <a:xfrm>
            <a:off x="423863" y="334963"/>
            <a:ext cx="8312150" cy="64008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en-AU" altLang="en-US" sz="3600" b="1" dirty="0">
                <a:solidFill>
                  <a:srgbClr val="029AFF"/>
                </a:solidFill>
                <a:ea typeface="黑体" pitchFamily="49" charset="-122"/>
                <a:sym typeface="微软雅黑" pitchFamily="34" charset="-122"/>
              </a:rPr>
              <a:t>佛教与道教的冲突</a:t>
            </a:r>
            <a:endParaRPr lang="en-AU" altLang="en-US" sz="3600" b="1" dirty="0">
              <a:solidFill>
                <a:srgbClr val="029AFF"/>
              </a:solidFill>
              <a:ea typeface="黑体" pitchFamily="49" charset="-122"/>
              <a:sym typeface="微软雅黑" pitchFamily="34" charset="-122"/>
            </a:endParaRPr>
          </a:p>
        </p:txBody>
      </p:sp>
      <p:grpSp>
        <p:nvGrpSpPr>
          <p:cNvPr id="3081" name="组合 5" descr="#wm#_r01_06_*Z"/>
          <p:cNvGrpSpPr/>
          <p:nvPr/>
        </p:nvGrpSpPr>
        <p:grpSpPr>
          <a:xfrm>
            <a:off x="4581525" y="4079875"/>
            <a:ext cx="1866900" cy="2392363"/>
            <a:chOff x="4581525" y="4079875"/>
            <a:chExt cx="1866900" cy="2392363"/>
          </a:xfrm>
        </p:grpSpPr>
        <p:grpSp>
          <p:nvGrpSpPr>
            <p:cNvPr id="3088" name="Group 21"/>
            <p:cNvGrpSpPr/>
            <p:nvPr/>
          </p:nvGrpSpPr>
          <p:grpSpPr>
            <a:xfrm>
              <a:off x="4581525" y="4079875"/>
              <a:ext cx="1866900" cy="2392363"/>
              <a:chOff x="28" y="0"/>
              <a:chExt cx="2939" cy="3769"/>
            </a:xfrm>
          </p:grpSpPr>
          <p:sp>
            <p:nvSpPr>
              <p:cNvPr id="3091" name="直角三角形 5"/>
              <p:cNvSpPr/>
              <p:nvPr/>
            </p:nvSpPr>
            <p:spPr>
              <a:xfrm rot="10800000">
                <a:off x="28" y="3558"/>
                <a:ext cx="197" cy="199"/>
              </a:xfrm>
              <a:prstGeom prst="rtTriangle">
                <a:avLst/>
              </a:prstGeom>
              <a:solidFill>
                <a:srgbClr val="7F7F7F"/>
              </a:solidFill>
              <a:ln w="9525">
                <a:noFill/>
              </a:ln>
            </p:spPr>
            <p:txBody>
              <a:bodyPr anchor="ct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endParaRPr lang="zh-CN" altLang="en-US" sz="1800" dirty="0">
                  <a:solidFill>
                    <a:srgbClr val="FFFFFF"/>
                  </a:solidFill>
                  <a:ea typeface="黑体" pitchFamily="49" charset="-122"/>
                </a:endParaRPr>
              </a:p>
            </p:txBody>
          </p:sp>
          <p:sp>
            <p:nvSpPr>
              <p:cNvPr id="3092" name="五边形 2"/>
              <p:cNvSpPr/>
              <p:nvPr/>
            </p:nvSpPr>
            <p:spPr>
              <a:xfrm rot="-5400000">
                <a:off x="-289" y="512"/>
                <a:ext cx="3769" cy="2744"/>
              </a:xfrm>
              <a:prstGeom prst="homePlate">
                <a:avLst>
                  <a:gd name="adj" fmla="val 34338"/>
                </a:avLst>
              </a:prstGeom>
              <a:gradFill rotWithShape="1">
                <a:gsLst>
                  <a:gs pos="0">
                    <a:srgbClr val="019AFF"/>
                  </a:gs>
                  <a:gs pos="100000">
                    <a:srgbClr val="66CCFF"/>
                  </a:gs>
                </a:gsLst>
                <a:lin ang="0" scaled="1"/>
                <a:tileRect/>
              </a:gradFill>
              <a:ln w="12700" cap="flat" cmpd="sng">
                <a:solidFill>
                  <a:schemeClr val="bg1"/>
                </a:solidFill>
                <a:prstDash val="solid"/>
                <a:miter/>
                <a:headEnd type="none" w="med" len="med"/>
                <a:tailEnd type="none" w="med" len="med"/>
              </a:ln>
            </p:spPr>
            <p:txBody>
              <a:bodyPr lIns="90170" tIns="46990" rIns="90170" bIns="46990" anchor="ct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endParaRPr lang="zh-CN" altLang="en-US" sz="2000" dirty="0">
                  <a:solidFill>
                    <a:srgbClr val="FFFFFF"/>
                  </a:solidFill>
                  <a:ea typeface="黑体" pitchFamily="49" charset="-122"/>
                </a:endParaRPr>
              </a:p>
            </p:txBody>
          </p:sp>
        </p:grpSp>
        <p:sp>
          <p:nvSpPr>
            <p:cNvPr id="3089" name="TextBox 18" descr="#wm#_r01_06_322_166_b_5_6#clear#"/>
            <p:cNvSpPr/>
            <p:nvPr/>
          </p:nvSpPr>
          <p:spPr>
            <a:xfrm>
              <a:off x="4724400" y="5927725"/>
              <a:ext cx="1712913" cy="39624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AU" altLang="en-US" sz="2000" b="1" dirty="0">
                  <a:solidFill>
                    <a:schemeClr val="bg1"/>
                  </a:solidFill>
                  <a:ea typeface="黑体" pitchFamily="49" charset="-122"/>
                  <a:sym typeface="微软雅黑" pitchFamily="34" charset="-122"/>
                </a:rPr>
                <a:t>道教教义</a:t>
              </a:r>
              <a:endParaRPr lang="en-AU" altLang="en-US" sz="2000" b="1" dirty="0">
                <a:solidFill>
                  <a:schemeClr val="bg1"/>
                </a:solidFill>
                <a:ea typeface="黑体" pitchFamily="49" charset="-122"/>
                <a:sym typeface="微软雅黑" pitchFamily="34" charset="-122"/>
              </a:endParaRPr>
            </a:p>
          </p:txBody>
        </p:sp>
        <p:sp>
          <p:nvSpPr>
            <p:cNvPr id="3090" name="TextBox 19" descr="#wm#_r01_06_322_166_c_5_24#clear#"/>
            <p:cNvSpPr/>
            <p:nvPr/>
          </p:nvSpPr>
          <p:spPr>
            <a:xfrm>
              <a:off x="4721225" y="4702175"/>
              <a:ext cx="1712913" cy="80391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lnSpc>
                  <a:spcPct val="130000"/>
                </a:lnSpc>
                <a:spcBef>
                  <a:spcPct val="0"/>
                </a:spcBef>
                <a:buNone/>
              </a:pPr>
              <a:r>
                <a:rPr lang="en-AU" altLang="en-US" sz="1800" b="1" dirty="0">
                  <a:solidFill>
                    <a:schemeClr val="bg1"/>
                  </a:solidFill>
                </a:rPr>
                <a:t>长生久视</a:t>
              </a:r>
              <a:endParaRPr lang="en-AU" altLang="en-US" sz="1800" b="1" dirty="0">
                <a:solidFill>
                  <a:schemeClr val="bg1"/>
                </a:solidFill>
              </a:endParaRPr>
            </a:p>
            <a:p>
              <a:pPr marL="0" lvl="0" indent="0" algn="ctr" eaLnBrk="1" hangingPunct="1">
                <a:lnSpc>
                  <a:spcPct val="130000"/>
                </a:lnSpc>
                <a:spcBef>
                  <a:spcPct val="0"/>
                </a:spcBef>
                <a:buNone/>
              </a:pPr>
              <a:r>
                <a:rPr lang="en-AU" altLang="en-US" sz="1800" b="1" dirty="0">
                  <a:solidFill>
                    <a:schemeClr val="bg1"/>
                  </a:solidFill>
                </a:rPr>
                <a:t>肉体成仙</a:t>
              </a:r>
              <a:endParaRPr lang="en-AU" altLang="en-US" sz="1800" b="1" dirty="0">
                <a:solidFill>
                  <a:schemeClr val="bg1"/>
                </a:solidFill>
              </a:endParaRPr>
            </a:p>
          </p:txBody>
        </p:sp>
      </p:grpSp>
      <p:sp>
        <p:nvSpPr>
          <p:cNvPr id="2" name="Text Box 1"/>
          <p:cNvSpPr txBox="1"/>
          <p:nvPr/>
        </p:nvSpPr>
        <p:spPr>
          <a:xfrm rot="19020000">
            <a:off x="2096770" y="2799080"/>
            <a:ext cx="4966335" cy="1214755"/>
          </a:xfrm>
          <a:prstGeom prst="rect">
            <a:avLst/>
          </a:prstGeom>
          <a:noFill/>
        </p:spPr>
        <p:txBody>
          <a:bodyPr wrap="square" rtlCol="0">
            <a:noAutofit/>
          </a:bodyPr>
          <a:p>
            <a:pPr algn="ctr">
              <a:lnSpc>
                <a:spcPct val="100000"/>
              </a:lnSpc>
            </a:pPr>
            <a:r>
              <a:rPr lang="en-AU" altLang="en-US" sz="9600" b="1">
                <a:solidFill>
                  <a:srgbClr val="E42222"/>
                </a:solidFill>
              </a:rPr>
              <a:t>冲突</a:t>
            </a:r>
            <a:endParaRPr lang="en-AU" altLang="en-US" sz="9600" b="1">
              <a:solidFill>
                <a:srgbClr val="E42222"/>
              </a:solidFill>
            </a:endParaRPr>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075"/>
                                        </p:tgtEl>
                                        <p:attrNameLst>
                                          <p:attrName>style.visibility</p:attrName>
                                        </p:attrNameLst>
                                      </p:cBhvr>
                                      <p:to>
                                        <p:strVal val="visible"/>
                                      </p:to>
                                    </p:set>
                                    <p:animEffect transition="in" filter="wipe(down)">
                                      <p:cBhvr>
                                        <p:cTn id="7" dur="500"/>
                                        <p:tgtEl>
                                          <p:spTgt spid="307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077"/>
                                        </p:tgtEl>
                                        <p:attrNameLst>
                                          <p:attrName>style.visibility</p:attrName>
                                        </p:attrNameLst>
                                      </p:cBhvr>
                                      <p:to>
                                        <p:strVal val="visible"/>
                                      </p:to>
                                    </p:set>
                                    <p:animEffect transition="in" filter="wipe(down)">
                                      <p:cBhvr>
                                        <p:cTn id="12" dur="500"/>
                                        <p:tgtEl>
                                          <p:spTgt spid="3077"/>
                                        </p:tgtEl>
                                      </p:cBhvr>
                                    </p:animEffect>
                                  </p:childTnLst>
                                </p:cTn>
                              </p:par>
                            </p:childTnLst>
                          </p:cTn>
                        </p:par>
                      </p:childTnLst>
                    </p:cTn>
                  </p:par>
                  <p:par>
                    <p:cTn id="13" fill="hold">
                      <p:stCondLst>
                        <p:cond delay="indefinite"/>
                      </p:stCondLst>
                      <p:childTnLst>
                        <p:par>
                          <p:cTn id="14" fill="hold">
                            <p:stCondLst>
                              <p:cond delay="0"/>
                            </p:stCondLst>
                            <p:childTnLst>
                              <p:par>
                                <p:cTn id="15" presetID="37" presetClass="entr" presetSubtype="0" fill="hold" nodeType="clickEffect">
                                  <p:stCondLst>
                                    <p:cond delay="0"/>
                                  </p:stCondLst>
                                  <p:childTnLst>
                                    <p:set>
                                      <p:cBhvr additive="base">
                                        <p:cTn id="16" dur="1" fill="hold">
                                          <p:stCondLst>
                                            <p:cond delay="0"/>
                                          </p:stCondLst>
                                        </p:cTn>
                                        <p:tgtEl>
                                          <p:spTgt spid="3081"/>
                                        </p:tgtEl>
                                        <p:attrNameLst>
                                          <p:attrName>style.visibility</p:attrName>
                                        </p:attrNameLst>
                                      </p:cBhvr>
                                      <p:to>
                                        <p:strVal val="visible"/>
                                      </p:to>
                                    </p:set>
                                    <p:animEffect transition="in" filter="fade">
                                      <p:cBhvr additive="base">
                                        <p:cTn id="17" dur="1000"/>
                                        <p:tgtEl>
                                          <p:spTgt spid="3081"/>
                                        </p:tgtEl>
                                      </p:cBhvr>
                                    </p:animEffect>
                                    <p:anim calcmode="lin" valueType="num">
                                      <p:cBhvr additive="base">
                                        <p:cTn id="18" dur="1000" fill="hold"/>
                                        <p:tgtEl>
                                          <p:spTgt spid="3081"/>
                                        </p:tgtEl>
                                        <p:attrNameLst>
                                          <p:attrName>ppt_x</p:attrName>
                                        </p:attrNameLst>
                                      </p:cBhvr>
                                      <p:tavLst>
                                        <p:tav tm="0" fmla="">
                                          <p:val>
                                            <p:strVal val="#ppt_x"/>
                                          </p:val>
                                        </p:tav>
                                        <p:tav tm="100000" fmla="">
                                          <p:val>
                                            <p:strVal val="#ppt_x"/>
                                          </p:val>
                                        </p:tav>
                                      </p:tavLst>
                                    </p:anim>
                                    <p:anim calcmode="lin" valueType="num">
                                      <p:cBhvr additive="base">
                                        <p:cTn id="19" dur="900" decel="100000" fill="hold"/>
                                        <p:tgtEl>
                                          <p:spTgt spid="3081"/>
                                        </p:tgtEl>
                                        <p:attrNameLst>
                                          <p:attrName>ppt_y</p:attrName>
                                        </p:attrNameLst>
                                      </p:cBhvr>
                                      <p:tavLst>
                                        <p:tav tm="0" fmla="">
                                          <p:val>
                                            <p:strVal val="#ppt_y+1"/>
                                          </p:val>
                                        </p:tav>
                                        <p:tav tm="100000" fmla="">
                                          <p:val>
                                            <p:strVal val="#ppt_y-.03"/>
                                          </p:val>
                                        </p:tav>
                                      </p:tavLst>
                                    </p:anim>
                                    <p:anim calcmode="lin" valueType="num">
                                      <p:cBhvr additive="base">
                                        <p:cTn id="20" dur="100" accel="100000" fill="hold">
                                          <p:stCondLst>
                                            <p:cond delay="900"/>
                                          </p:stCondLst>
                                        </p:cTn>
                                        <p:tgtEl>
                                          <p:spTgt spid="3081"/>
                                        </p:tgtEl>
                                        <p:attrNameLst>
                                          <p:attrName>ppt_y</p:attrName>
                                        </p:attrNameLst>
                                      </p:cBhvr>
                                      <p:tavLst>
                                        <p:tav tm="0" fmla="">
                                          <p:val>
                                            <p:strVal val="#ppt_y-.03"/>
                                          </p:val>
                                        </p:tav>
                                        <p:tav tm="100000" fmla="">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3" presetClass="entr" presetSubtype="16" fill="hold" grpId="0" nodeType="clickEffect">
                                  <p:stCondLst>
                                    <p:cond delay="0"/>
                                  </p:stCondLst>
                                  <p:childTnLst>
                                    <p:set>
                                      <p:cBhvr additive="base">
                                        <p:cTn id="24" dur="1" fill="hold">
                                          <p:stCondLst>
                                            <p:cond delay="0"/>
                                          </p:stCondLst>
                                        </p:cTn>
                                        <p:tgtEl>
                                          <p:spTgt spid="2"/>
                                        </p:tgtEl>
                                        <p:attrNameLst>
                                          <p:attrName>style.visibility</p:attrName>
                                        </p:attrNameLst>
                                      </p:cBhvr>
                                      <p:to>
                                        <p:strVal val="visible"/>
                                      </p:to>
                                    </p:set>
                                    <p:anim calcmode="lin" valueType="num">
                                      <p:cBhvr additive="base">
                                        <p:cTn id="25" dur="500" fill="hold"/>
                                        <p:tgtEl>
                                          <p:spTgt spid="2"/>
                                        </p:tgtEl>
                                        <p:attrNameLst>
                                          <p:attrName>ppt_w</p:attrName>
                                        </p:attrNameLst>
                                      </p:cBhvr>
                                      <p:tavLst>
                                        <p:tav tm="0" fmla="">
                                          <p:val>
                                            <p:fltVal val="0.000000"/>
                                          </p:val>
                                        </p:tav>
                                        <p:tav tm="100000" fmla="">
                                          <p:val>
                                            <p:strVal val="#ppt_w"/>
                                          </p:val>
                                        </p:tav>
                                      </p:tavLst>
                                    </p:anim>
                                    <p:anim calcmode="lin" valueType="num">
                                      <p:cBhvr additive="base">
                                        <p:cTn id="26" dur="500" fill="hold"/>
                                        <p:tgtEl>
                                          <p:spTgt spid="2"/>
                                        </p:tgtEl>
                                        <p:attrNameLst>
                                          <p:attrName>ppt_h</p:attrName>
                                        </p:attrNameLst>
                                      </p:cBhvr>
                                      <p:tavLst>
                                        <p:tav tm="0" fmla="">
                                          <p:val>
                                            <p:fltVal val="0.000000"/>
                                          </p:val>
                                        </p:tav>
                                        <p:tav tm="100000" fmla="">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5" grpId="0" animBg="1"/>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074" name="ksoSlideStyle" descr="#wm#_r01_06_322_166" hidden="1"/>
          <p:cNvSpPr/>
          <p:nvPr/>
        </p:nvSpPr>
        <p:spPr>
          <a:xfrm>
            <a:off x="0" y="0"/>
            <a:ext cx="12700" cy="12700"/>
          </a:xfrm>
          <a:prstGeom prst="rect">
            <a:avLst/>
          </a:prstGeom>
          <a:solidFill>
            <a:schemeClr val="accent1"/>
          </a:solidFill>
          <a:ln w="9525" cap="flat" cmpd="sng">
            <a:solidFill>
              <a:schemeClr val="tx1"/>
            </a:solidFill>
            <a:prstDash val="solid"/>
            <a:round/>
            <a:headEnd type="none" w="med" len="med"/>
            <a:tailEnd type="none" w="med" len="med"/>
          </a:ln>
        </p:spPr>
        <p:txBody>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spcBef>
                <a:spcPct val="0"/>
              </a:spcBef>
              <a:buNone/>
            </a:pPr>
            <a:endParaRPr lang="zh-CN" altLang="en-US" sz="1800" dirty="0"/>
          </a:p>
        </p:txBody>
      </p:sp>
      <p:sp>
        <p:nvSpPr>
          <p:cNvPr id="3075" name="圆角矩形 1" descr="#wm#_r01_06_*Z"/>
          <p:cNvSpPr/>
          <p:nvPr/>
        </p:nvSpPr>
        <p:spPr>
          <a:xfrm>
            <a:off x="568325" y="1268413"/>
            <a:ext cx="7972425" cy="5056187"/>
          </a:xfrm>
          <a:prstGeom prst="roundRect">
            <a:avLst>
              <a:gd name="adj" fmla="val 5329"/>
            </a:avLst>
          </a:prstGeom>
          <a:gradFill rotWithShape="1">
            <a:gsLst>
              <a:gs pos="0">
                <a:srgbClr val="D8D8D8">
                  <a:alpha val="100000"/>
                </a:srgbClr>
              </a:gs>
              <a:gs pos="50000">
                <a:srgbClr val="F2F2F2">
                  <a:alpha val="100000"/>
                </a:srgbClr>
              </a:gs>
              <a:gs pos="100000">
                <a:srgbClr val="F2F2F2">
                  <a:alpha val="100000"/>
                </a:srgbClr>
              </a:gs>
            </a:gsLst>
            <a:lin ang="2700000" scaled="1"/>
            <a:tileRect/>
          </a:gradFill>
          <a:ln w="12700" cap="flat" cmpd="sng">
            <a:solidFill>
              <a:srgbClr val="DEC3C3"/>
            </a:solidFill>
            <a:prstDash val="solid"/>
            <a:headEnd type="none" w="med" len="med"/>
            <a:tailEnd type="none" w="med" len="med"/>
          </a:ln>
        </p:spPr>
        <p:txBody>
          <a:bodyPr lIns="90170" tIns="46990" rIns="90170" bIns="46990" anchor="ct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AU" altLang="zh-CN" dirty="0">
                <a:solidFill>
                  <a:srgbClr val="121212"/>
                </a:solidFill>
                <a:ea typeface="黑体" pitchFamily="49" charset="-122"/>
              </a:rPr>
              <a:t>突出表现在外来文化与中国本土传统意识冲突</a:t>
            </a:r>
            <a:endParaRPr lang="en-AU" altLang="zh-CN" dirty="0">
              <a:solidFill>
                <a:srgbClr val="121212"/>
              </a:solidFill>
              <a:ea typeface="黑体" pitchFamily="49" charset="-122"/>
            </a:endParaRPr>
          </a:p>
        </p:txBody>
      </p:sp>
      <p:grpSp>
        <p:nvGrpSpPr>
          <p:cNvPr id="3107" name="Group 3"/>
          <p:cNvGrpSpPr/>
          <p:nvPr/>
        </p:nvGrpSpPr>
        <p:grpSpPr>
          <a:xfrm rot="0">
            <a:off x="841375" y="1111250"/>
            <a:ext cx="1859280" cy="2400300"/>
            <a:chOff x="0" y="0"/>
            <a:chExt cx="2929" cy="3778"/>
          </a:xfrm>
        </p:grpSpPr>
        <p:sp>
          <p:nvSpPr>
            <p:cNvPr id="3110" name="直角三角形 5"/>
            <p:cNvSpPr/>
            <p:nvPr/>
          </p:nvSpPr>
          <p:spPr>
            <a:xfrm>
              <a:off x="2721" y="0"/>
              <a:ext cx="208" cy="237"/>
            </a:xfrm>
            <a:prstGeom prst="rtTriangle">
              <a:avLst/>
            </a:prstGeom>
            <a:solidFill>
              <a:srgbClr val="7F7F7F"/>
            </a:solidFill>
            <a:ln w="9525">
              <a:noFill/>
            </a:ln>
          </p:spPr>
          <p:txBody>
            <a:bodyPr anchor="ct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endParaRPr lang="zh-CN" altLang="en-US" sz="1800" dirty="0">
                <a:solidFill>
                  <a:srgbClr val="FFFFFF"/>
                </a:solidFill>
                <a:ea typeface="黑体" pitchFamily="49" charset="-122"/>
              </a:endParaRPr>
            </a:p>
          </p:txBody>
        </p:sp>
        <p:sp>
          <p:nvSpPr>
            <p:cNvPr id="3111" name="五边形 2"/>
            <p:cNvSpPr/>
            <p:nvPr/>
          </p:nvSpPr>
          <p:spPr>
            <a:xfrm rot="5400000">
              <a:off x="-512" y="521"/>
              <a:ext cx="3769" cy="2744"/>
            </a:xfrm>
            <a:prstGeom prst="homePlate">
              <a:avLst>
                <a:gd name="adj" fmla="val 34338"/>
              </a:avLst>
            </a:prstGeom>
            <a:gradFill rotWithShape="1">
              <a:gsLst>
                <a:gs pos="0">
                  <a:srgbClr val="019AFF"/>
                </a:gs>
                <a:gs pos="100000">
                  <a:srgbClr val="66CCFF"/>
                </a:gs>
              </a:gsLst>
              <a:lin ang="0" scaled="1"/>
              <a:tileRect/>
            </a:gradFill>
            <a:ln w="12700" cap="flat" cmpd="sng">
              <a:solidFill>
                <a:schemeClr val="bg1"/>
              </a:solidFill>
              <a:prstDash val="solid"/>
              <a:miter/>
              <a:headEnd type="none" w="med" len="med"/>
              <a:tailEnd type="none" w="med" len="med"/>
            </a:ln>
          </p:spPr>
          <p:txBody>
            <a:bodyPr lIns="90170" tIns="46990" rIns="90170" bIns="46990" anchor="ct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endParaRPr lang="zh-CN" altLang="en-US" sz="2000" dirty="0">
                <a:solidFill>
                  <a:srgbClr val="FFFFFF"/>
                </a:solidFill>
                <a:ea typeface="黑体" pitchFamily="49" charset="-122"/>
              </a:endParaRPr>
            </a:p>
          </p:txBody>
        </p:sp>
      </p:grpSp>
      <p:sp>
        <p:nvSpPr>
          <p:cNvPr id="3108" name="TextBox 18" descr="#wm#_r01_06_322_166_b_1_6#clear#"/>
          <p:cNvSpPr/>
          <p:nvPr/>
        </p:nvSpPr>
        <p:spPr>
          <a:xfrm>
            <a:off x="847725" y="1268730"/>
            <a:ext cx="1713230" cy="39624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AU" altLang="en-US" sz="2000" b="1" dirty="0">
                <a:solidFill>
                  <a:schemeClr val="bg1"/>
                </a:solidFill>
                <a:ea typeface="黑体" pitchFamily="49" charset="-122"/>
                <a:sym typeface="微软雅黑" pitchFamily="34" charset="-122"/>
              </a:rPr>
              <a:t>佛教</a:t>
            </a:r>
            <a:endParaRPr lang="en-AU" altLang="en-US" sz="2000" b="1" dirty="0">
              <a:solidFill>
                <a:schemeClr val="bg1"/>
              </a:solidFill>
              <a:ea typeface="黑体" pitchFamily="49" charset="-122"/>
              <a:sym typeface="微软雅黑" pitchFamily="34" charset="-122"/>
            </a:endParaRPr>
          </a:p>
        </p:txBody>
      </p:sp>
      <p:sp>
        <p:nvSpPr>
          <p:cNvPr id="3109" name="TextBox 19" descr="#wm#_r01_06_322_166_c_1_24#clear#"/>
          <p:cNvSpPr/>
          <p:nvPr/>
        </p:nvSpPr>
        <p:spPr>
          <a:xfrm>
            <a:off x="840105" y="1727200"/>
            <a:ext cx="1712595" cy="80391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lnSpc>
                <a:spcPct val="130000"/>
              </a:lnSpc>
              <a:spcBef>
                <a:spcPct val="0"/>
              </a:spcBef>
              <a:buNone/>
            </a:pPr>
            <a:r>
              <a:rPr lang="en-AU" altLang="en-US" sz="1800" dirty="0">
                <a:solidFill>
                  <a:schemeClr val="bg1"/>
                </a:solidFill>
                <a:ea typeface="黑体" pitchFamily="49" charset="-122"/>
                <a:sym typeface="微软雅黑" pitchFamily="34" charset="-122"/>
              </a:rPr>
              <a:t>出世主义</a:t>
            </a:r>
            <a:endParaRPr lang="en-AU" altLang="en-US" sz="1800" dirty="0">
              <a:solidFill>
                <a:schemeClr val="bg1"/>
              </a:solidFill>
              <a:ea typeface="黑体" pitchFamily="49" charset="-122"/>
              <a:sym typeface="微软雅黑" pitchFamily="34" charset="-122"/>
            </a:endParaRPr>
          </a:p>
          <a:p>
            <a:pPr marL="0" lvl="0" indent="0" algn="ctr" eaLnBrk="1" hangingPunct="1">
              <a:lnSpc>
                <a:spcPct val="130000"/>
              </a:lnSpc>
              <a:spcBef>
                <a:spcPct val="0"/>
              </a:spcBef>
              <a:buNone/>
            </a:pPr>
            <a:r>
              <a:rPr lang="en-AU" altLang="en-US" sz="1800" dirty="0">
                <a:solidFill>
                  <a:schemeClr val="bg1"/>
                </a:solidFill>
                <a:ea typeface="黑体" pitchFamily="49" charset="-122"/>
                <a:sym typeface="微软雅黑" pitchFamily="34" charset="-122"/>
              </a:rPr>
              <a:t>出家制度</a:t>
            </a:r>
            <a:endParaRPr lang="en-AU" altLang="en-US" sz="1800" dirty="0">
              <a:solidFill>
                <a:schemeClr val="bg1"/>
              </a:solidFill>
              <a:ea typeface="黑体" pitchFamily="49" charset="-122"/>
              <a:sym typeface="微软雅黑" pitchFamily="34" charset="-122"/>
            </a:endParaRPr>
          </a:p>
        </p:txBody>
      </p:sp>
      <p:grpSp>
        <p:nvGrpSpPr>
          <p:cNvPr id="3102" name="Group 8"/>
          <p:cNvGrpSpPr/>
          <p:nvPr/>
        </p:nvGrpSpPr>
        <p:grpSpPr>
          <a:xfrm rot="0">
            <a:off x="2659380" y="1117600"/>
            <a:ext cx="1864995" cy="2393950"/>
            <a:chOff x="0" y="0"/>
            <a:chExt cx="2938" cy="3770"/>
          </a:xfrm>
        </p:grpSpPr>
        <p:sp>
          <p:nvSpPr>
            <p:cNvPr id="3105" name="直角三角形 5"/>
            <p:cNvSpPr/>
            <p:nvPr/>
          </p:nvSpPr>
          <p:spPr>
            <a:xfrm>
              <a:off x="2742" y="15"/>
              <a:ext cx="197" cy="199"/>
            </a:xfrm>
            <a:prstGeom prst="rtTriangle">
              <a:avLst/>
            </a:prstGeom>
            <a:solidFill>
              <a:srgbClr val="7F7F7F"/>
            </a:solidFill>
            <a:ln w="9525">
              <a:noFill/>
            </a:ln>
          </p:spPr>
          <p:txBody>
            <a:bodyPr anchor="ct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endParaRPr lang="zh-CN" altLang="en-US" sz="1800" dirty="0">
                <a:solidFill>
                  <a:srgbClr val="FFFFFF"/>
                </a:solidFill>
                <a:ea typeface="黑体" pitchFamily="49" charset="-122"/>
              </a:endParaRPr>
            </a:p>
          </p:txBody>
        </p:sp>
        <p:sp>
          <p:nvSpPr>
            <p:cNvPr id="3106" name="五边形 2"/>
            <p:cNvSpPr/>
            <p:nvPr/>
          </p:nvSpPr>
          <p:spPr>
            <a:xfrm rot="5400000">
              <a:off x="-514" y="514"/>
              <a:ext cx="3770" cy="2742"/>
            </a:xfrm>
            <a:prstGeom prst="homePlate">
              <a:avLst>
                <a:gd name="adj" fmla="val 34372"/>
              </a:avLst>
            </a:prstGeom>
            <a:gradFill rotWithShape="1">
              <a:gsLst>
                <a:gs pos="0">
                  <a:srgbClr val="019AFF"/>
                </a:gs>
                <a:gs pos="100000">
                  <a:srgbClr val="66CCFF"/>
                </a:gs>
              </a:gsLst>
              <a:lin ang="0" scaled="1"/>
              <a:tileRect/>
            </a:gradFill>
            <a:ln w="12700" cap="flat" cmpd="sng">
              <a:solidFill>
                <a:schemeClr val="bg1"/>
              </a:solidFill>
              <a:prstDash val="solid"/>
              <a:miter/>
              <a:headEnd type="none" w="med" len="med"/>
              <a:tailEnd type="none" w="med" len="med"/>
            </a:ln>
          </p:spPr>
          <p:txBody>
            <a:bodyPr lIns="90170" tIns="46990" rIns="90170" bIns="46990" anchor="ct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endParaRPr lang="zh-CN" altLang="en-US" sz="2000" dirty="0">
                <a:solidFill>
                  <a:srgbClr val="FFFFFF"/>
                </a:solidFill>
                <a:ea typeface="黑体" pitchFamily="49" charset="-122"/>
              </a:endParaRPr>
            </a:p>
          </p:txBody>
        </p:sp>
      </p:grpSp>
      <p:sp>
        <p:nvSpPr>
          <p:cNvPr id="3103" name="TextBox 18" descr="#wm#_r01_06_322_166_b_2_6#clear#"/>
          <p:cNvSpPr/>
          <p:nvPr/>
        </p:nvSpPr>
        <p:spPr>
          <a:xfrm>
            <a:off x="2679700" y="1268730"/>
            <a:ext cx="1713230" cy="39624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AU" altLang="en-US" sz="2000" b="1" dirty="0">
                <a:solidFill>
                  <a:schemeClr val="bg1"/>
                </a:solidFill>
                <a:ea typeface="黑体" pitchFamily="49" charset="-122"/>
                <a:sym typeface="微软雅黑" pitchFamily="34" charset="-122"/>
              </a:rPr>
              <a:t>佛教</a:t>
            </a:r>
            <a:endParaRPr lang="en-AU" altLang="en-US" sz="2000" b="1" dirty="0">
              <a:solidFill>
                <a:schemeClr val="bg1"/>
              </a:solidFill>
              <a:ea typeface="黑体" pitchFamily="49" charset="-122"/>
              <a:sym typeface="微软雅黑" pitchFamily="34" charset="-122"/>
            </a:endParaRPr>
          </a:p>
        </p:txBody>
      </p:sp>
      <p:sp>
        <p:nvSpPr>
          <p:cNvPr id="3104" name="TextBox 19" descr="#wm#_r01_06_322_166_c_2_24#clear#"/>
          <p:cNvSpPr/>
          <p:nvPr/>
        </p:nvSpPr>
        <p:spPr>
          <a:xfrm>
            <a:off x="2679700" y="1727200"/>
            <a:ext cx="1713230" cy="80391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lnSpc>
                <a:spcPct val="130000"/>
              </a:lnSpc>
              <a:spcBef>
                <a:spcPct val="0"/>
              </a:spcBef>
              <a:buNone/>
            </a:pPr>
            <a:r>
              <a:rPr lang="en-AU" altLang="en-US" sz="1800" dirty="0">
                <a:solidFill>
                  <a:schemeClr val="bg1"/>
                </a:solidFill>
                <a:ea typeface="黑体" pitchFamily="49" charset="-122"/>
                <a:sym typeface="微软雅黑" pitchFamily="34" charset="-122"/>
              </a:rPr>
              <a:t>通过修炼</a:t>
            </a:r>
            <a:endParaRPr lang="en-AU" altLang="en-US" sz="1800" dirty="0">
              <a:solidFill>
                <a:schemeClr val="bg1"/>
              </a:solidFill>
              <a:ea typeface="黑体" pitchFamily="49" charset="-122"/>
              <a:sym typeface="微软雅黑" pitchFamily="34" charset="-122"/>
            </a:endParaRPr>
          </a:p>
          <a:p>
            <a:pPr marL="0" lvl="0" indent="0" algn="ctr" eaLnBrk="1" hangingPunct="1">
              <a:lnSpc>
                <a:spcPct val="130000"/>
              </a:lnSpc>
              <a:spcBef>
                <a:spcPct val="0"/>
              </a:spcBef>
              <a:buNone/>
            </a:pPr>
            <a:r>
              <a:rPr lang="en-AU" altLang="en-US" sz="1800" dirty="0">
                <a:solidFill>
                  <a:schemeClr val="bg1"/>
                </a:solidFill>
                <a:ea typeface="黑体" pitchFamily="49" charset="-122"/>
                <a:sym typeface="微软雅黑" pitchFamily="34" charset="-122"/>
              </a:rPr>
              <a:t>形灭神不灭</a:t>
            </a:r>
            <a:endParaRPr lang="en-AU" altLang="en-US" sz="1800" dirty="0">
              <a:solidFill>
                <a:schemeClr val="bg1"/>
              </a:solidFill>
              <a:ea typeface="黑体" pitchFamily="49" charset="-122"/>
              <a:sym typeface="微软雅黑" pitchFamily="34" charset="-122"/>
            </a:endParaRPr>
          </a:p>
        </p:txBody>
      </p:sp>
      <p:sp>
        <p:nvSpPr>
          <p:cNvPr id="3098" name="直角三角形 5"/>
          <p:cNvSpPr/>
          <p:nvPr/>
        </p:nvSpPr>
        <p:spPr>
          <a:xfrm>
            <a:off x="6224905" y="1123950"/>
            <a:ext cx="125095" cy="127000"/>
          </a:xfrm>
          <a:prstGeom prst="rtTriangle">
            <a:avLst/>
          </a:prstGeom>
          <a:solidFill>
            <a:srgbClr val="7F7F7F"/>
          </a:solidFill>
          <a:ln w="9525">
            <a:noFill/>
          </a:ln>
        </p:spPr>
        <p:txBody>
          <a:bodyPr anchor="ct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endParaRPr lang="zh-CN" altLang="en-US" sz="1800" dirty="0">
              <a:solidFill>
                <a:srgbClr val="FFFFFF"/>
              </a:solidFill>
              <a:ea typeface="黑体" pitchFamily="49" charset="-122"/>
            </a:endParaRPr>
          </a:p>
        </p:txBody>
      </p:sp>
      <p:sp>
        <p:nvSpPr>
          <p:cNvPr id="3099" name="五边形 2"/>
          <p:cNvSpPr/>
          <p:nvPr/>
        </p:nvSpPr>
        <p:spPr>
          <a:xfrm rot="5400000">
            <a:off x="4162425" y="1442720"/>
            <a:ext cx="2393950" cy="1743075"/>
          </a:xfrm>
          <a:prstGeom prst="homePlate">
            <a:avLst>
              <a:gd name="adj" fmla="val 34335"/>
            </a:avLst>
          </a:prstGeom>
          <a:gradFill rotWithShape="1">
            <a:gsLst>
              <a:gs pos="0">
                <a:srgbClr val="019AFF"/>
              </a:gs>
              <a:gs pos="100000">
                <a:srgbClr val="66CCFF"/>
              </a:gs>
            </a:gsLst>
            <a:lin ang="0" scaled="1"/>
            <a:tileRect/>
          </a:gradFill>
          <a:ln w="12700" cap="flat" cmpd="sng">
            <a:solidFill>
              <a:schemeClr val="bg1"/>
            </a:solidFill>
            <a:prstDash val="solid"/>
            <a:miter/>
            <a:headEnd type="none" w="med" len="med"/>
            <a:tailEnd type="none" w="med" len="med"/>
          </a:ln>
        </p:spPr>
        <p:txBody>
          <a:bodyPr lIns="90170" tIns="46990" rIns="90170" bIns="46990" anchor="ct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endParaRPr lang="zh-CN" altLang="en-US" sz="2000" dirty="0">
              <a:solidFill>
                <a:srgbClr val="FFFFFF"/>
              </a:solidFill>
              <a:ea typeface="黑体" pitchFamily="49" charset="-122"/>
            </a:endParaRPr>
          </a:p>
        </p:txBody>
      </p:sp>
      <p:sp>
        <p:nvSpPr>
          <p:cNvPr id="3100" name="TextBox 18" descr="#wm#_r01_06_322_166_b_3_6#clear#"/>
          <p:cNvSpPr/>
          <p:nvPr/>
        </p:nvSpPr>
        <p:spPr>
          <a:xfrm>
            <a:off x="4513580" y="1268730"/>
            <a:ext cx="1712595" cy="39624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AU" altLang="en-US" sz="2000" b="1" dirty="0">
                <a:solidFill>
                  <a:schemeClr val="bg1"/>
                </a:solidFill>
                <a:ea typeface="黑体" pitchFamily="49" charset="-122"/>
                <a:sym typeface="微软雅黑" pitchFamily="34" charset="-122"/>
              </a:rPr>
              <a:t>佛教</a:t>
            </a:r>
            <a:endParaRPr lang="en-AU" altLang="en-US" sz="2000" b="1" dirty="0">
              <a:solidFill>
                <a:schemeClr val="bg1"/>
              </a:solidFill>
              <a:ea typeface="黑体" pitchFamily="49" charset="-122"/>
              <a:sym typeface="微软雅黑" pitchFamily="34" charset="-122"/>
            </a:endParaRPr>
          </a:p>
        </p:txBody>
      </p:sp>
      <p:sp>
        <p:nvSpPr>
          <p:cNvPr id="3101" name="TextBox 19" descr="#wm#_r01_06_322_166_c_3_24#clear#"/>
          <p:cNvSpPr/>
          <p:nvPr/>
        </p:nvSpPr>
        <p:spPr>
          <a:xfrm>
            <a:off x="4513580" y="1727200"/>
            <a:ext cx="1712595" cy="80391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lnSpc>
                <a:spcPct val="130000"/>
              </a:lnSpc>
              <a:spcBef>
                <a:spcPct val="0"/>
              </a:spcBef>
              <a:buNone/>
            </a:pPr>
            <a:r>
              <a:rPr lang="en-AU" altLang="en-US" sz="1800" dirty="0">
                <a:solidFill>
                  <a:schemeClr val="bg1"/>
                </a:solidFill>
                <a:ea typeface="黑体" pitchFamily="49" charset="-122"/>
                <a:sym typeface="微软雅黑" pitchFamily="34" charset="-122"/>
              </a:rPr>
              <a:t>自己种下的因</a:t>
            </a:r>
            <a:endParaRPr lang="en-AU" altLang="en-US" sz="1800" dirty="0">
              <a:solidFill>
                <a:schemeClr val="bg1"/>
              </a:solidFill>
              <a:ea typeface="黑体" pitchFamily="49" charset="-122"/>
              <a:sym typeface="微软雅黑" pitchFamily="34" charset="-122"/>
            </a:endParaRPr>
          </a:p>
          <a:p>
            <a:pPr marL="0" lvl="0" indent="0" algn="ctr" eaLnBrk="1" hangingPunct="1">
              <a:lnSpc>
                <a:spcPct val="130000"/>
              </a:lnSpc>
              <a:spcBef>
                <a:spcPct val="0"/>
              </a:spcBef>
              <a:buNone/>
            </a:pPr>
            <a:r>
              <a:rPr lang="en-AU" altLang="en-US" sz="1800" dirty="0">
                <a:solidFill>
                  <a:schemeClr val="bg1"/>
                </a:solidFill>
                <a:ea typeface="黑体" pitchFamily="49" charset="-122"/>
                <a:sym typeface="微软雅黑" pitchFamily="34" charset="-122"/>
              </a:rPr>
              <a:t>自己承担其果</a:t>
            </a:r>
            <a:endParaRPr lang="en-AU" altLang="en-US" sz="1800" dirty="0">
              <a:solidFill>
                <a:schemeClr val="bg1"/>
              </a:solidFill>
              <a:ea typeface="黑体" pitchFamily="49" charset="-122"/>
              <a:sym typeface="微软雅黑" pitchFamily="34" charset="-122"/>
            </a:endParaRPr>
          </a:p>
        </p:txBody>
      </p:sp>
      <p:sp>
        <p:nvSpPr>
          <p:cNvPr id="3079" name="TextBox 54" descr="#wm#_r01_06_322_166_a_1_13#clear#"/>
          <p:cNvSpPr/>
          <p:nvPr/>
        </p:nvSpPr>
        <p:spPr>
          <a:xfrm>
            <a:off x="423863" y="334963"/>
            <a:ext cx="8312150" cy="64008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en-AU" altLang="en-US" sz="3600" b="1" dirty="0">
                <a:solidFill>
                  <a:srgbClr val="029AFF"/>
                </a:solidFill>
                <a:ea typeface="黑体" pitchFamily="49" charset="-122"/>
                <a:sym typeface="微软雅黑" pitchFamily="34" charset="-122"/>
              </a:rPr>
              <a:t>佛教和儒家的冲突</a:t>
            </a:r>
            <a:endParaRPr lang="en-AU" altLang="en-US" sz="3600" b="1" dirty="0">
              <a:solidFill>
                <a:srgbClr val="029AFF"/>
              </a:solidFill>
              <a:ea typeface="黑体" pitchFamily="49" charset="-122"/>
              <a:sym typeface="微软雅黑" pitchFamily="34" charset="-122"/>
            </a:endParaRPr>
          </a:p>
        </p:txBody>
      </p:sp>
      <p:grpSp>
        <p:nvGrpSpPr>
          <p:cNvPr id="3080" name="组合 4" descr="#wm#_r01_06_*Z"/>
          <p:cNvGrpSpPr/>
          <p:nvPr/>
        </p:nvGrpSpPr>
        <p:grpSpPr>
          <a:xfrm>
            <a:off x="2746375" y="4079875"/>
            <a:ext cx="1874838" cy="2392363"/>
            <a:chOff x="2746375" y="4079875"/>
            <a:chExt cx="1874838" cy="2392363"/>
          </a:xfrm>
        </p:grpSpPr>
        <p:grpSp>
          <p:nvGrpSpPr>
            <p:cNvPr id="3093" name="Group 24"/>
            <p:cNvGrpSpPr/>
            <p:nvPr/>
          </p:nvGrpSpPr>
          <p:grpSpPr>
            <a:xfrm>
              <a:off x="2746375" y="4079875"/>
              <a:ext cx="1874838" cy="2392363"/>
              <a:chOff x="14" y="0"/>
              <a:chExt cx="2953" cy="3769"/>
            </a:xfrm>
          </p:grpSpPr>
          <p:sp>
            <p:nvSpPr>
              <p:cNvPr id="3096" name="直角三角形 5"/>
              <p:cNvSpPr/>
              <p:nvPr/>
            </p:nvSpPr>
            <p:spPr>
              <a:xfrm rot="10800000">
                <a:off x="14" y="3558"/>
                <a:ext cx="197" cy="199"/>
              </a:xfrm>
              <a:prstGeom prst="rtTriangle">
                <a:avLst/>
              </a:prstGeom>
              <a:solidFill>
                <a:srgbClr val="7F7F7F"/>
              </a:solidFill>
              <a:ln w="9525">
                <a:noFill/>
              </a:ln>
            </p:spPr>
            <p:txBody>
              <a:bodyPr anchor="ct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endParaRPr lang="zh-CN" altLang="en-US" sz="1800" dirty="0">
                  <a:solidFill>
                    <a:srgbClr val="FFFFFF"/>
                  </a:solidFill>
                  <a:ea typeface="黑体" pitchFamily="49" charset="-122"/>
                </a:endParaRPr>
              </a:p>
            </p:txBody>
          </p:sp>
          <p:sp>
            <p:nvSpPr>
              <p:cNvPr id="3097" name="五边形 2"/>
              <p:cNvSpPr/>
              <p:nvPr/>
            </p:nvSpPr>
            <p:spPr>
              <a:xfrm rot="-5400000">
                <a:off x="-289" y="512"/>
                <a:ext cx="3769" cy="2744"/>
              </a:xfrm>
              <a:prstGeom prst="homePlate">
                <a:avLst>
                  <a:gd name="adj" fmla="val 34338"/>
                </a:avLst>
              </a:prstGeom>
              <a:gradFill rotWithShape="1">
                <a:gsLst>
                  <a:gs pos="0">
                    <a:srgbClr val="019AFF"/>
                  </a:gs>
                  <a:gs pos="100000">
                    <a:srgbClr val="66CCFF"/>
                  </a:gs>
                </a:gsLst>
                <a:lin ang="0" scaled="1"/>
                <a:tileRect/>
              </a:gradFill>
              <a:ln w="12700" cap="flat" cmpd="sng">
                <a:solidFill>
                  <a:schemeClr val="bg1"/>
                </a:solidFill>
                <a:prstDash val="solid"/>
                <a:bevel/>
                <a:headEnd type="none" w="med" len="med"/>
                <a:tailEnd type="none" w="med" len="med"/>
              </a:ln>
            </p:spPr>
            <p:txBody>
              <a:bodyPr lIns="90170" tIns="46990" rIns="90170" bIns="46990" anchor="ct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endParaRPr lang="zh-CN" altLang="en-US" sz="2000" dirty="0">
                  <a:solidFill>
                    <a:srgbClr val="FFFFFF"/>
                  </a:solidFill>
                  <a:ea typeface="黑体" pitchFamily="49" charset="-122"/>
                </a:endParaRPr>
              </a:p>
            </p:txBody>
          </p:sp>
        </p:grpSp>
        <p:sp>
          <p:nvSpPr>
            <p:cNvPr id="3094" name="TextBox 18" descr="#wm#_r01_06_322_166_b_4_6#clear#"/>
            <p:cNvSpPr/>
            <p:nvPr/>
          </p:nvSpPr>
          <p:spPr>
            <a:xfrm>
              <a:off x="2889250" y="5927725"/>
              <a:ext cx="1712913" cy="39624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AU" altLang="en-US" sz="2000" b="1" dirty="0">
                  <a:solidFill>
                    <a:schemeClr val="bg1"/>
                  </a:solidFill>
                  <a:ea typeface="黑体" pitchFamily="49" charset="-122"/>
                  <a:sym typeface="微软雅黑" pitchFamily="34" charset="-122"/>
                </a:rPr>
                <a:t>儒家</a:t>
              </a:r>
              <a:endParaRPr lang="en-AU" altLang="en-US" sz="2000" b="1" dirty="0">
                <a:solidFill>
                  <a:schemeClr val="bg1"/>
                </a:solidFill>
                <a:ea typeface="黑体" pitchFamily="49" charset="-122"/>
                <a:sym typeface="微软雅黑" pitchFamily="34" charset="-122"/>
              </a:endParaRPr>
            </a:p>
          </p:txBody>
        </p:sp>
        <p:sp>
          <p:nvSpPr>
            <p:cNvPr id="3095" name="TextBox 19" descr="#wm#_r01_06_322_166_c_4_24#clear#"/>
            <p:cNvSpPr/>
            <p:nvPr/>
          </p:nvSpPr>
          <p:spPr>
            <a:xfrm>
              <a:off x="2894013" y="4702175"/>
              <a:ext cx="1712912" cy="80391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lnSpc>
                  <a:spcPct val="130000"/>
                </a:lnSpc>
                <a:spcBef>
                  <a:spcPct val="0"/>
                </a:spcBef>
                <a:buNone/>
              </a:pPr>
              <a:r>
                <a:rPr lang="en-AU" altLang="en-US" sz="1800" dirty="0">
                  <a:solidFill>
                    <a:schemeClr val="bg1"/>
                  </a:solidFill>
                  <a:ea typeface="黑体" pitchFamily="49" charset="-122"/>
                  <a:sym typeface="微软雅黑" pitchFamily="34" charset="-122"/>
                </a:rPr>
                <a:t>忠道</a:t>
              </a:r>
              <a:endParaRPr lang="en-AU" altLang="en-US" sz="1800" dirty="0">
                <a:solidFill>
                  <a:schemeClr val="bg1"/>
                </a:solidFill>
                <a:ea typeface="黑体" pitchFamily="49" charset="-122"/>
                <a:sym typeface="微软雅黑" pitchFamily="34" charset="-122"/>
              </a:endParaRPr>
            </a:p>
            <a:p>
              <a:pPr marL="0" lvl="0" indent="0" algn="ctr" eaLnBrk="1" hangingPunct="1">
                <a:lnSpc>
                  <a:spcPct val="130000"/>
                </a:lnSpc>
                <a:spcBef>
                  <a:spcPct val="0"/>
                </a:spcBef>
                <a:buNone/>
              </a:pPr>
              <a:r>
                <a:rPr lang="en-AU" altLang="en-US" sz="1800" dirty="0">
                  <a:solidFill>
                    <a:schemeClr val="bg1"/>
                  </a:solidFill>
                  <a:ea typeface="黑体" pitchFamily="49" charset="-122"/>
                  <a:sym typeface="微软雅黑" pitchFamily="34" charset="-122"/>
                </a:rPr>
                <a:t>孝道</a:t>
              </a:r>
              <a:endParaRPr lang="en-AU" altLang="en-US" sz="1800" dirty="0"/>
            </a:p>
          </p:txBody>
        </p:sp>
      </p:grpSp>
      <p:grpSp>
        <p:nvGrpSpPr>
          <p:cNvPr id="3081" name="组合 5" descr="#wm#_r01_06_*Z"/>
          <p:cNvGrpSpPr/>
          <p:nvPr/>
        </p:nvGrpSpPr>
        <p:grpSpPr>
          <a:xfrm>
            <a:off x="4581525" y="4079875"/>
            <a:ext cx="1866900" cy="2392363"/>
            <a:chOff x="4581525" y="4079875"/>
            <a:chExt cx="1866900" cy="2392363"/>
          </a:xfrm>
        </p:grpSpPr>
        <p:grpSp>
          <p:nvGrpSpPr>
            <p:cNvPr id="3088" name="Group 21"/>
            <p:cNvGrpSpPr/>
            <p:nvPr/>
          </p:nvGrpSpPr>
          <p:grpSpPr>
            <a:xfrm>
              <a:off x="4581525" y="4079875"/>
              <a:ext cx="1866900" cy="2392363"/>
              <a:chOff x="28" y="0"/>
              <a:chExt cx="2939" cy="3769"/>
            </a:xfrm>
          </p:grpSpPr>
          <p:sp>
            <p:nvSpPr>
              <p:cNvPr id="3091" name="直角三角形 5"/>
              <p:cNvSpPr/>
              <p:nvPr/>
            </p:nvSpPr>
            <p:spPr>
              <a:xfrm rot="10800000">
                <a:off x="28" y="3558"/>
                <a:ext cx="197" cy="199"/>
              </a:xfrm>
              <a:prstGeom prst="rtTriangle">
                <a:avLst/>
              </a:prstGeom>
              <a:solidFill>
                <a:srgbClr val="7F7F7F"/>
              </a:solidFill>
              <a:ln w="9525">
                <a:noFill/>
              </a:ln>
            </p:spPr>
            <p:txBody>
              <a:bodyPr anchor="ct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endParaRPr lang="zh-CN" altLang="en-US" sz="1800" dirty="0">
                  <a:solidFill>
                    <a:srgbClr val="FFFFFF"/>
                  </a:solidFill>
                  <a:ea typeface="黑体" pitchFamily="49" charset="-122"/>
                </a:endParaRPr>
              </a:p>
            </p:txBody>
          </p:sp>
          <p:sp>
            <p:nvSpPr>
              <p:cNvPr id="3092" name="五边形 2"/>
              <p:cNvSpPr/>
              <p:nvPr/>
            </p:nvSpPr>
            <p:spPr>
              <a:xfrm rot="-5400000">
                <a:off x="-289" y="512"/>
                <a:ext cx="3769" cy="2744"/>
              </a:xfrm>
              <a:prstGeom prst="homePlate">
                <a:avLst>
                  <a:gd name="adj" fmla="val 34338"/>
                </a:avLst>
              </a:prstGeom>
              <a:gradFill rotWithShape="1">
                <a:gsLst>
                  <a:gs pos="0">
                    <a:srgbClr val="019AFF"/>
                  </a:gs>
                  <a:gs pos="100000">
                    <a:srgbClr val="66CCFF"/>
                  </a:gs>
                </a:gsLst>
                <a:lin ang="0" scaled="1"/>
                <a:tileRect/>
              </a:gradFill>
              <a:ln w="12700" cap="flat" cmpd="sng">
                <a:solidFill>
                  <a:schemeClr val="bg1"/>
                </a:solidFill>
                <a:prstDash val="solid"/>
                <a:miter/>
                <a:headEnd type="none" w="med" len="med"/>
                <a:tailEnd type="none" w="med" len="med"/>
              </a:ln>
            </p:spPr>
            <p:txBody>
              <a:bodyPr lIns="90170" tIns="46990" rIns="90170" bIns="46990" anchor="ct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endParaRPr lang="zh-CN" altLang="en-US" sz="2000" dirty="0">
                  <a:solidFill>
                    <a:srgbClr val="FFFFFF"/>
                  </a:solidFill>
                  <a:ea typeface="黑体" pitchFamily="49" charset="-122"/>
                </a:endParaRPr>
              </a:p>
            </p:txBody>
          </p:sp>
        </p:grpSp>
        <p:sp>
          <p:nvSpPr>
            <p:cNvPr id="3089" name="TextBox 18" descr="#wm#_r01_06_322_166_b_5_6#clear#"/>
            <p:cNvSpPr/>
            <p:nvPr/>
          </p:nvSpPr>
          <p:spPr>
            <a:xfrm>
              <a:off x="4724400" y="5927725"/>
              <a:ext cx="1712913" cy="39624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AU" altLang="en-US" sz="2000" b="1" dirty="0">
                  <a:solidFill>
                    <a:schemeClr val="bg1"/>
                  </a:solidFill>
                  <a:ea typeface="黑体" pitchFamily="49" charset="-122"/>
                  <a:sym typeface="微软雅黑" pitchFamily="34" charset="-122"/>
                </a:rPr>
                <a:t>儒家</a:t>
              </a:r>
              <a:endParaRPr lang="en-AU" altLang="en-US" sz="2000" b="1" dirty="0">
                <a:solidFill>
                  <a:schemeClr val="bg1"/>
                </a:solidFill>
                <a:ea typeface="黑体" pitchFamily="49" charset="-122"/>
                <a:sym typeface="微软雅黑" pitchFamily="34" charset="-122"/>
              </a:endParaRPr>
            </a:p>
          </p:txBody>
        </p:sp>
        <p:sp>
          <p:nvSpPr>
            <p:cNvPr id="3090" name="TextBox 19" descr="#wm#_r01_06_322_166_c_5_24#clear#"/>
            <p:cNvSpPr/>
            <p:nvPr/>
          </p:nvSpPr>
          <p:spPr>
            <a:xfrm>
              <a:off x="4721225" y="4702175"/>
              <a:ext cx="1712913" cy="44767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lnSpc>
                  <a:spcPct val="130000"/>
                </a:lnSpc>
                <a:spcBef>
                  <a:spcPct val="0"/>
                </a:spcBef>
                <a:buNone/>
              </a:pPr>
              <a:r>
                <a:rPr lang="en-AU" altLang="en-US" sz="1800" dirty="0">
                  <a:solidFill>
                    <a:schemeClr val="bg1"/>
                  </a:solidFill>
                  <a:ea typeface="黑体" pitchFamily="49" charset="-122"/>
                  <a:sym typeface="微软雅黑" pitchFamily="34" charset="-122"/>
                </a:rPr>
                <a:t>形灭神灭</a:t>
              </a:r>
              <a:endParaRPr lang="en-US" altLang="zh-CN" sz="1800" dirty="0"/>
            </a:p>
          </p:txBody>
        </p:sp>
      </p:grpSp>
      <p:grpSp>
        <p:nvGrpSpPr>
          <p:cNvPr id="3082" name="组合 6" descr="#wm#_r01_06_*Z"/>
          <p:cNvGrpSpPr/>
          <p:nvPr/>
        </p:nvGrpSpPr>
        <p:grpSpPr>
          <a:xfrm>
            <a:off x="6415088" y="4079875"/>
            <a:ext cx="1865312" cy="2392363"/>
            <a:chOff x="6415088" y="4079875"/>
            <a:chExt cx="1865312" cy="2392363"/>
          </a:xfrm>
        </p:grpSpPr>
        <p:grpSp>
          <p:nvGrpSpPr>
            <p:cNvPr id="3083" name="Group 17"/>
            <p:cNvGrpSpPr/>
            <p:nvPr/>
          </p:nvGrpSpPr>
          <p:grpSpPr>
            <a:xfrm>
              <a:off x="6415088" y="4079875"/>
              <a:ext cx="1865312" cy="2392363"/>
              <a:chOff x="28" y="0"/>
              <a:chExt cx="2939" cy="3769"/>
            </a:xfrm>
          </p:grpSpPr>
          <p:sp>
            <p:nvSpPr>
              <p:cNvPr id="3086" name="直角三角形 5"/>
              <p:cNvSpPr/>
              <p:nvPr/>
            </p:nvSpPr>
            <p:spPr>
              <a:xfrm rot="10800000">
                <a:off x="28" y="3558"/>
                <a:ext cx="197" cy="199"/>
              </a:xfrm>
              <a:prstGeom prst="rtTriangle">
                <a:avLst/>
              </a:prstGeom>
              <a:solidFill>
                <a:srgbClr val="7F7F7F"/>
              </a:solidFill>
              <a:ln w="9525">
                <a:noFill/>
              </a:ln>
            </p:spPr>
            <p:txBody>
              <a:bodyPr anchor="ct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endParaRPr lang="zh-CN" altLang="en-US" sz="1800" dirty="0">
                  <a:solidFill>
                    <a:srgbClr val="FFFFFF"/>
                  </a:solidFill>
                  <a:ea typeface="黑体" pitchFamily="49" charset="-122"/>
                </a:endParaRPr>
              </a:p>
            </p:txBody>
          </p:sp>
          <p:sp>
            <p:nvSpPr>
              <p:cNvPr id="3087" name="五边形 2"/>
              <p:cNvSpPr/>
              <p:nvPr/>
            </p:nvSpPr>
            <p:spPr>
              <a:xfrm rot="-5400000">
                <a:off x="-289" y="512"/>
                <a:ext cx="3769" cy="2744"/>
              </a:xfrm>
              <a:prstGeom prst="homePlate">
                <a:avLst>
                  <a:gd name="adj" fmla="val 34338"/>
                </a:avLst>
              </a:prstGeom>
              <a:gradFill rotWithShape="1">
                <a:gsLst>
                  <a:gs pos="0">
                    <a:srgbClr val="019AFF"/>
                  </a:gs>
                  <a:gs pos="100000">
                    <a:srgbClr val="66CCFF"/>
                  </a:gs>
                </a:gsLst>
                <a:lin ang="0" scaled="1"/>
                <a:tileRect/>
              </a:gradFill>
              <a:ln w="12700" cap="flat" cmpd="sng">
                <a:solidFill>
                  <a:schemeClr val="bg1"/>
                </a:solidFill>
                <a:prstDash val="solid"/>
                <a:miter/>
                <a:headEnd type="none" w="med" len="med"/>
                <a:tailEnd type="none" w="med" len="med"/>
              </a:ln>
            </p:spPr>
            <p:txBody>
              <a:bodyPr lIns="90170" tIns="46990" rIns="90170" bIns="46990" anchor="ct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endParaRPr lang="zh-CN" altLang="en-US" sz="2000" dirty="0">
                  <a:solidFill>
                    <a:srgbClr val="FFFFFF"/>
                  </a:solidFill>
                  <a:ea typeface="黑体" pitchFamily="49" charset="-122"/>
                </a:endParaRPr>
              </a:p>
            </p:txBody>
          </p:sp>
        </p:grpSp>
        <p:sp>
          <p:nvSpPr>
            <p:cNvPr id="3084" name="TextBox 18" descr="#wm#_r01_06_322_166_b_6_6#clear#"/>
            <p:cNvSpPr/>
            <p:nvPr/>
          </p:nvSpPr>
          <p:spPr>
            <a:xfrm>
              <a:off x="6557963" y="5927725"/>
              <a:ext cx="1712912" cy="39624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AU" altLang="en-US" sz="2000" b="1" dirty="0">
                  <a:solidFill>
                    <a:schemeClr val="bg1"/>
                  </a:solidFill>
                  <a:ea typeface="黑体" pitchFamily="49" charset="-122"/>
                  <a:sym typeface="微软雅黑" pitchFamily="34" charset="-122"/>
                </a:rPr>
                <a:t>儒家</a:t>
              </a:r>
              <a:endParaRPr lang="en-AU" altLang="en-US" sz="2000" b="1" dirty="0">
                <a:solidFill>
                  <a:schemeClr val="bg1"/>
                </a:solidFill>
                <a:ea typeface="黑体" pitchFamily="49" charset="-122"/>
                <a:sym typeface="微软雅黑" pitchFamily="34" charset="-122"/>
              </a:endParaRPr>
            </a:p>
          </p:txBody>
        </p:sp>
        <p:sp>
          <p:nvSpPr>
            <p:cNvPr id="3085" name="TextBox 19" descr="#wm#_r01_06_322_166_c_6_24#clear#"/>
            <p:cNvSpPr/>
            <p:nvPr/>
          </p:nvSpPr>
          <p:spPr>
            <a:xfrm>
              <a:off x="6557963" y="4702175"/>
              <a:ext cx="1712912" cy="44767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lnSpc>
                  <a:spcPct val="130000"/>
                </a:lnSpc>
                <a:spcBef>
                  <a:spcPct val="0"/>
                </a:spcBef>
                <a:buNone/>
              </a:pPr>
              <a:r>
                <a:rPr lang="en-AU" altLang="en-US" sz="1800" dirty="0">
                  <a:solidFill>
                    <a:schemeClr val="bg1"/>
                  </a:solidFill>
                  <a:ea typeface="黑体" pitchFamily="49" charset="-122"/>
                  <a:sym typeface="微软雅黑" pitchFamily="34" charset="-122"/>
                </a:rPr>
                <a:t>子女承担后果</a:t>
              </a:r>
              <a:endParaRPr lang="en-US" altLang="zh-CN" sz="1800" dirty="0"/>
            </a:p>
          </p:txBody>
        </p:sp>
      </p:gr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additive="base">
                                        <p:cTn id="6" dur="1" fill="hold">
                                          <p:stCondLst>
                                            <p:cond delay="0"/>
                                          </p:stCondLst>
                                        </p:cTn>
                                        <p:tgtEl>
                                          <p:spTgt spid="3075"/>
                                        </p:tgtEl>
                                        <p:attrNameLst>
                                          <p:attrName>style.visibility</p:attrName>
                                        </p:attrNameLst>
                                      </p:cBhvr>
                                      <p:to>
                                        <p:strVal val="visible"/>
                                      </p:to>
                                    </p:set>
                                    <p:anim calcmode="lin" valueType="num">
                                      <p:cBhvr additive="base">
                                        <p:cTn id="7" dur="500" fill="hold"/>
                                        <p:tgtEl>
                                          <p:spTgt spid="3075"/>
                                        </p:tgtEl>
                                        <p:attrNameLst>
                                          <p:attrName>ppt_w</p:attrName>
                                        </p:attrNameLst>
                                      </p:cBhvr>
                                      <p:tavLst>
                                        <p:tav tm="0" fmla="">
                                          <p:val>
                                            <p:fltVal val="0.000000"/>
                                          </p:val>
                                        </p:tav>
                                        <p:tav tm="100000" fmla="">
                                          <p:val>
                                            <p:strVal val="#ppt_w"/>
                                          </p:val>
                                        </p:tav>
                                      </p:tavLst>
                                    </p:anim>
                                    <p:anim calcmode="lin" valueType="num">
                                      <p:cBhvr additive="base">
                                        <p:cTn id="8" dur="500" fill="hold"/>
                                        <p:tgtEl>
                                          <p:spTgt spid="3075"/>
                                        </p:tgtEl>
                                        <p:attrNameLst>
                                          <p:attrName>ppt_h</p:attrName>
                                        </p:attrNameLst>
                                      </p:cBhvr>
                                      <p:tavLst>
                                        <p:tav tm="0" fmla="">
                                          <p:val>
                                            <p:fltVal val="0.000000"/>
                                          </p:val>
                                        </p:tav>
                                        <p:tav tm="100000" fmla="">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37" presetClass="entr" presetSubtype="0" fill="hold" nodeType="clickEffect">
                                  <p:stCondLst>
                                    <p:cond delay="0"/>
                                  </p:stCondLst>
                                  <p:childTnLst>
                                    <p:set>
                                      <p:cBhvr additive="base">
                                        <p:cTn id="12" dur="1" fill="hold">
                                          <p:stCondLst>
                                            <p:cond delay="0"/>
                                          </p:stCondLst>
                                        </p:cTn>
                                        <p:tgtEl>
                                          <p:spTgt spid="3107"/>
                                        </p:tgtEl>
                                        <p:attrNameLst>
                                          <p:attrName>style.visibility</p:attrName>
                                        </p:attrNameLst>
                                      </p:cBhvr>
                                      <p:to>
                                        <p:strVal val="visible"/>
                                      </p:to>
                                    </p:set>
                                    <p:animEffect transition="in" filter="fade">
                                      <p:cBhvr additive="base">
                                        <p:cTn id="13" dur="1000"/>
                                        <p:tgtEl>
                                          <p:spTgt spid="3107"/>
                                        </p:tgtEl>
                                      </p:cBhvr>
                                    </p:animEffect>
                                    <p:anim calcmode="lin" valueType="num">
                                      <p:cBhvr additive="base">
                                        <p:cTn id="14" dur="1000" fill="hold"/>
                                        <p:tgtEl>
                                          <p:spTgt spid="3107"/>
                                        </p:tgtEl>
                                        <p:attrNameLst>
                                          <p:attrName>ppt_x</p:attrName>
                                        </p:attrNameLst>
                                      </p:cBhvr>
                                      <p:tavLst>
                                        <p:tav tm="0" fmla="">
                                          <p:val>
                                            <p:strVal val="#ppt_x"/>
                                          </p:val>
                                        </p:tav>
                                        <p:tav tm="100000" fmla="">
                                          <p:val>
                                            <p:strVal val="#ppt_x"/>
                                          </p:val>
                                        </p:tav>
                                      </p:tavLst>
                                    </p:anim>
                                    <p:anim calcmode="lin" valueType="num">
                                      <p:cBhvr additive="base">
                                        <p:cTn id="15" dur="900" decel="100000" fill="hold"/>
                                        <p:tgtEl>
                                          <p:spTgt spid="3107"/>
                                        </p:tgtEl>
                                        <p:attrNameLst>
                                          <p:attrName>ppt_y</p:attrName>
                                        </p:attrNameLst>
                                      </p:cBhvr>
                                      <p:tavLst>
                                        <p:tav tm="0" fmla="">
                                          <p:val>
                                            <p:strVal val="#ppt_y+1"/>
                                          </p:val>
                                        </p:tav>
                                        <p:tav tm="100000" fmla="">
                                          <p:val>
                                            <p:strVal val="#ppt_y-.03"/>
                                          </p:val>
                                        </p:tav>
                                      </p:tavLst>
                                    </p:anim>
                                    <p:anim calcmode="lin" valueType="num">
                                      <p:cBhvr additive="base">
                                        <p:cTn id="16" dur="100" accel="100000" fill="hold">
                                          <p:stCondLst>
                                            <p:cond delay="900"/>
                                          </p:stCondLst>
                                        </p:cTn>
                                        <p:tgtEl>
                                          <p:spTgt spid="3107"/>
                                        </p:tgtEl>
                                        <p:attrNameLst>
                                          <p:attrName>ppt_y</p:attrName>
                                        </p:attrNameLst>
                                      </p:cBhvr>
                                      <p:tavLst>
                                        <p:tav tm="0" fmla="">
                                          <p:val>
                                            <p:strVal val="#ppt_y-.03"/>
                                          </p:val>
                                        </p:tav>
                                        <p:tav tm="100000" fmla="">
                                          <p:val>
                                            <p:strVal val="#ppt_y"/>
                                          </p:val>
                                        </p:tav>
                                      </p:tavLst>
                                    </p:anim>
                                  </p:childTnLst>
                                </p:cTn>
                              </p:par>
                              <p:par>
                                <p:cTn id="17" presetID="37" presetClass="entr" presetSubtype="0" fill="hold" grpId="0" nodeType="withEffect">
                                  <p:stCondLst>
                                    <p:cond delay="0"/>
                                  </p:stCondLst>
                                  <p:childTnLst>
                                    <p:set>
                                      <p:cBhvr additive="base">
                                        <p:cTn id="18" dur="1" fill="hold">
                                          <p:stCondLst>
                                            <p:cond delay="0"/>
                                          </p:stCondLst>
                                        </p:cTn>
                                        <p:tgtEl>
                                          <p:spTgt spid="3108"/>
                                        </p:tgtEl>
                                        <p:attrNameLst>
                                          <p:attrName>style.visibility</p:attrName>
                                        </p:attrNameLst>
                                      </p:cBhvr>
                                      <p:to>
                                        <p:strVal val="visible"/>
                                      </p:to>
                                    </p:set>
                                    <p:animEffect transition="in" filter="fade">
                                      <p:cBhvr additive="base">
                                        <p:cTn id="19" dur="1000"/>
                                        <p:tgtEl>
                                          <p:spTgt spid="3108"/>
                                        </p:tgtEl>
                                      </p:cBhvr>
                                    </p:animEffect>
                                    <p:anim calcmode="lin" valueType="num">
                                      <p:cBhvr additive="base">
                                        <p:cTn id="20" dur="1000" fill="hold"/>
                                        <p:tgtEl>
                                          <p:spTgt spid="3108"/>
                                        </p:tgtEl>
                                        <p:attrNameLst>
                                          <p:attrName>ppt_x</p:attrName>
                                        </p:attrNameLst>
                                      </p:cBhvr>
                                      <p:tavLst>
                                        <p:tav tm="0" fmla="">
                                          <p:val>
                                            <p:strVal val="#ppt_x"/>
                                          </p:val>
                                        </p:tav>
                                        <p:tav tm="100000" fmla="">
                                          <p:val>
                                            <p:strVal val="#ppt_x"/>
                                          </p:val>
                                        </p:tav>
                                      </p:tavLst>
                                    </p:anim>
                                    <p:anim calcmode="lin" valueType="num">
                                      <p:cBhvr additive="base">
                                        <p:cTn id="21" dur="900" decel="100000" fill="hold"/>
                                        <p:tgtEl>
                                          <p:spTgt spid="3108"/>
                                        </p:tgtEl>
                                        <p:attrNameLst>
                                          <p:attrName>ppt_y</p:attrName>
                                        </p:attrNameLst>
                                      </p:cBhvr>
                                      <p:tavLst>
                                        <p:tav tm="0" fmla="">
                                          <p:val>
                                            <p:strVal val="#ppt_y+1"/>
                                          </p:val>
                                        </p:tav>
                                        <p:tav tm="100000" fmla="">
                                          <p:val>
                                            <p:strVal val="#ppt_y-.03"/>
                                          </p:val>
                                        </p:tav>
                                      </p:tavLst>
                                    </p:anim>
                                    <p:anim calcmode="lin" valueType="num">
                                      <p:cBhvr additive="base">
                                        <p:cTn id="22" dur="100" accel="100000" fill="hold">
                                          <p:stCondLst>
                                            <p:cond delay="900"/>
                                          </p:stCondLst>
                                        </p:cTn>
                                        <p:tgtEl>
                                          <p:spTgt spid="3108"/>
                                        </p:tgtEl>
                                        <p:attrNameLst>
                                          <p:attrName>ppt_y</p:attrName>
                                        </p:attrNameLst>
                                      </p:cBhvr>
                                      <p:tavLst>
                                        <p:tav tm="0" fmla="">
                                          <p:val>
                                            <p:strVal val="#ppt_y-.03"/>
                                          </p:val>
                                        </p:tav>
                                        <p:tav tm="100000" fmla="">
                                          <p:val>
                                            <p:strVal val="#ppt_y"/>
                                          </p:val>
                                        </p:tav>
                                      </p:tavLst>
                                    </p:anim>
                                  </p:childTnLst>
                                </p:cTn>
                              </p:par>
                              <p:par>
                                <p:cTn id="23" presetID="37" presetClass="entr" presetSubtype="0" fill="hold" grpId="0" nodeType="withEffect">
                                  <p:stCondLst>
                                    <p:cond delay="0"/>
                                  </p:stCondLst>
                                  <p:childTnLst>
                                    <p:set>
                                      <p:cBhvr additive="base">
                                        <p:cTn id="24" dur="1" fill="hold">
                                          <p:stCondLst>
                                            <p:cond delay="0"/>
                                          </p:stCondLst>
                                        </p:cTn>
                                        <p:tgtEl>
                                          <p:spTgt spid="3109"/>
                                        </p:tgtEl>
                                        <p:attrNameLst>
                                          <p:attrName>style.visibility</p:attrName>
                                        </p:attrNameLst>
                                      </p:cBhvr>
                                      <p:to>
                                        <p:strVal val="visible"/>
                                      </p:to>
                                    </p:set>
                                    <p:animEffect transition="in" filter="fade">
                                      <p:cBhvr additive="base">
                                        <p:cTn id="25" dur="1000"/>
                                        <p:tgtEl>
                                          <p:spTgt spid="3109"/>
                                        </p:tgtEl>
                                      </p:cBhvr>
                                    </p:animEffect>
                                    <p:anim calcmode="lin" valueType="num">
                                      <p:cBhvr additive="base">
                                        <p:cTn id="26" dur="1000" fill="hold"/>
                                        <p:tgtEl>
                                          <p:spTgt spid="3109"/>
                                        </p:tgtEl>
                                        <p:attrNameLst>
                                          <p:attrName>ppt_x</p:attrName>
                                        </p:attrNameLst>
                                      </p:cBhvr>
                                      <p:tavLst>
                                        <p:tav tm="0" fmla="">
                                          <p:val>
                                            <p:strVal val="#ppt_x"/>
                                          </p:val>
                                        </p:tav>
                                        <p:tav tm="100000" fmla="">
                                          <p:val>
                                            <p:strVal val="#ppt_x"/>
                                          </p:val>
                                        </p:tav>
                                      </p:tavLst>
                                    </p:anim>
                                    <p:anim calcmode="lin" valueType="num">
                                      <p:cBhvr additive="base">
                                        <p:cTn id="27" dur="900" decel="100000" fill="hold"/>
                                        <p:tgtEl>
                                          <p:spTgt spid="3109"/>
                                        </p:tgtEl>
                                        <p:attrNameLst>
                                          <p:attrName>ppt_y</p:attrName>
                                        </p:attrNameLst>
                                      </p:cBhvr>
                                      <p:tavLst>
                                        <p:tav tm="0" fmla="">
                                          <p:val>
                                            <p:strVal val="#ppt_y+1"/>
                                          </p:val>
                                        </p:tav>
                                        <p:tav tm="100000" fmla="">
                                          <p:val>
                                            <p:strVal val="#ppt_y-.03"/>
                                          </p:val>
                                        </p:tav>
                                      </p:tavLst>
                                    </p:anim>
                                    <p:anim calcmode="lin" valueType="num">
                                      <p:cBhvr additive="base">
                                        <p:cTn id="28" dur="100" accel="100000" fill="hold">
                                          <p:stCondLst>
                                            <p:cond delay="900"/>
                                          </p:stCondLst>
                                        </p:cTn>
                                        <p:tgtEl>
                                          <p:spTgt spid="3109"/>
                                        </p:tgtEl>
                                        <p:attrNameLst>
                                          <p:attrName>ppt_y</p:attrName>
                                        </p:attrNameLst>
                                      </p:cBhvr>
                                      <p:tavLst>
                                        <p:tav tm="0" fmla="">
                                          <p:val>
                                            <p:strVal val="#ppt_y-.03"/>
                                          </p:val>
                                        </p:tav>
                                        <p:tav tm="100000" fmla="">
                                          <p:val>
                                            <p:strVal val="#ppt_y"/>
                                          </p:val>
                                        </p:tav>
                                      </p:tavLst>
                                    </p:anim>
                                  </p:childTnLst>
                                </p:cTn>
                              </p:par>
                              <p:par>
                                <p:cTn id="29" presetID="37" presetClass="entr" presetSubtype="0" fill="hold" nodeType="withEffect">
                                  <p:stCondLst>
                                    <p:cond delay="0"/>
                                  </p:stCondLst>
                                  <p:childTnLst>
                                    <p:set>
                                      <p:cBhvr additive="base">
                                        <p:cTn id="30" dur="1" fill="hold">
                                          <p:stCondLst>
                                            <p:cond delay="0"/>
                                          </p:stCondLst>
                                        </p:cTn>
                                        <p:tgtEl>
                                          <p:spTgt spid="3080"/>
                                        </p:tgtEl>
                                        <p:attrNameLst>
                                          <p:attrName>style.visibility</p:attrName>
                                        </p:attrNameLst>
                                      </p:cBhvr>
                                      <p:to>
                                        <p:strVal val="visible"/>
                                      </p:to>
                                    </p:set>
                                    <p:animEffect transition="in" filter="fade">
                                      <p:cBhvr additive="base">
                                        <p:cTn id="31" dur="1000"/>
                                        <p:tgtEl>
                                          <p:spTgt spid="3080"/>
                                        </p:tgtEl>
                                      </p:cBhvr>
                                    </p:animEffect>
                                    <p:anim calcmode="lin" valueType="num">
                                      <p:cBhvr additive="base">
                                        <p:cTn id="32" dur="1000" fill="hold"/>
                                        <p:tgtEl>
                                          <p:spTgt spid="3080"/>
                                        </p:tgtEl>
                                        <p:attrNameLst>
                                          <p:attrName>ppt_x</p:attrName>
                                        </p:attrNameLst>
                                      </p:cBhvr>
                                      <p:tavLst>
                                        <p:tav tm="0" fmla="">
                                          <p:val>
                                            <p:strVal val="#ppt_x"/>
                                          </p:val>
                                        </p:tav>
                                        <p:tav tm="100000" fmla="">
                                          <p:val>
                                            <p:strVal val="#ppt_x"/>
                                          </p:val>
                                        </p:tav>
                                      </p:tavLst>
                                    </p:anim>
                                    <p:anim calcmode="lin" valueType="num">
                                      <p:cBhvr additive="base">
                                        <p:cTn id="33" dur="900" decel="100000" fill="hold"/>
                                        <p:tgtEl>
                                          <p:spTgt spid="3080"/>
                                        </p:tgtEl>
                                        <p:attrNameLst>
                                          <p:attrName>ppt_y</p:attrName>
                                        </p:attrNameLst>
                                      </p:cBhvr>
                                      <p:tavLst>
                                        <p:tav tm="0" fmla="">
                                          <p:val>
                                            <p:strVal val="#ppt_y+1"/>
                                          </p:val>
                                        </p:tav>
                                        <p:tav tm="100000" fmla="">
                                          <p:val>
                                            <p:strVal val="#ppt_y-.03"/>
                                          </p:val>
                                        </p:tav>
                                      </p:tavLst>
                                    </p:anim>
                                    <p:anim calcmode="lin" valueType="num">
                                      <p:cBhvr additive="base">
                                        <p:cTn id="34" dur="100" accel="100000" fill="hold">
                                          <p:stCondLst>
                                            <p:cond delay="900"/>
                                          </p:stCondLst>
                                        </p:cTn>
                                        <p:tgtEl>
                                          <p:spTgt spid="3080"/>
                                        </p:tgtEl>
                                        <p:attrNameLst>
                                          <p:attrName>ppt_y</p:attrName>
                                        </p:attrNameLst>
                                      </p:cBhvr>
                                      <p:tavLst>
                                        <p:tav tm="0" fmla="">
                                          <p:val>
                                            <p:strVal val="#ppt_y-.03"/>
                                          </p:val>
                                        </p:tav>
                                        <p:tav tm="100000" fmla="">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37" presetClass="entr" presetSubtype="0" fill="hold" nodeType="clickEffect">
                                  <p:stCondLst>
                                    <p:cond delay="0"/>
                                  </p:stCondLst>
                                  <p:childTnLst>
                                    <p:set>
                                      <p:cBhvr additive="base">
                                        <p:cTn id="38" dur="1" fill="hold">
                                          <p:stCondLst>
                                            <p:cond delay="0"/>
                                          </p:stCondLst>
                                        </p:cTn>
                                        <p:tgtEl>
                                          <p:spTgt spid="3102"/>
                                        </p:tgtEl>
                                        <p:attrNameLst>
                                          <p:attrName>style.visibility</p:attrName>
                                        </p:attrNameLst>
                                      </p:cBhvr>
                                      <p:to>
                                        <p:strVal val="visible"/>
                                      </p:to>
                                    </p:set>
                                    <p:animEffect transition="in" filter="fade">
                                      <p:cBhvr additive="base">
                                        <p:cTn id="39" dur="1000"/>
                                        <p:tgtEl>
                                          <p:spTgt spid="3102"/>
                                        </p:tgtEl>
                                      </p:cBhvr>
                                    </p:animEffect>
                                    <p:anim calcmode="lin" valueType="num">
                                      <p:cBhvr additive="base">
                                        <p:cTn id="40" dur="1000" fill="hold"/>
                                        <p:tgtEl>
                                          <p:spTgt spid="3102"/>
                                        </p:tgtEl>
                                        <p:attrNameLst>
                                          <p:attrName>ppt_x</p:attrName>
                                        </p:attrNameLst>
                                      </p:cBhvr>
                                      <p:tavLst>
                                        <p:tav tm="0" fmla="">
                                          <p:val>
                                            <p:strVal val="#ppt_x"/>
                                          </p:val>
                                        </p:tav>
                                        <p:tav tm="100000" fmla="">
                                          <p:val>
                                            <p:strVal val="#ppt_x"/>
                                          </p:val>
                                        </p:tav>
                                      </p:tavLst>
                                    </p:anim>
                                    <p:anim calcmode="lin" valueType="num">
                                      <p:cBhvr additive="base">
                                        <p:cTn id="41" dur="900" decel="100000" fill="hold"/>
                                        <p:tgtEl>
                                          <p:spTgt spid="3102"/>
                                        </p:tgtEl>
                                        <p:attrNameLst>
                                          <p:attrName>ppt_y</p:attrName>
                                        </p:attrNameLst>
                                      </p:cBhvr>
                                      <p:tavLst>
                                        <p:tav tm="0" fmla="">
                                          <p:val>
                                            <p:strVal val="#ppt_y+1"/>
                                          </p:val>
                                        </p:tav>
                                        <p:tav tm="100000" fmla="">
                                          <p:val>
                                            <p:strVal val="#ppt_y-.03"/>
                                          </p:val>
                                        </p:tav>
                                      </p:tavLst>
                                    </p:anim>
                                    <p:anim calcmode="lin" valueType="num">
                                      <p:cBhvr additive="base">
                                        <p:cTn id="42" dur="100" accel="100000" fill="hold">
                                          <p:stCondLst>
                                            <p:cond delay="900"/>
                                          </p:stCondLst>
                                        </p:cTn>
                                        <p:tgtEl>
                                          <p:spTgt spid="3102"/>
                                        </p:tgtEl>
                                        <p:attrNameLst>
                                          <p:attrName>ppt_y</p:attrName>
                                        </p:attrNameLst>
                                      </p:cBhvr>
                                      <p:tavLst>
                                        <p:tav tm="0" fmla="">
                                          <p:val>
                                            <p:strVal val="#ppt_y-.03"/>
                                          </p:val>
                                        </p:tav>
                                        <p:tav tm="100000" fmla="">
                                          <p:val>
                                            <p:strVal val="#ppt_y"/>
                                          </p:val>
                                        </p:tav>
                                      </p:tavLst>
                                    </p:anim>
                                  </p:childTnLst>
                                </p:cTn>
                              </p:par>
                              <p:par>
                                <p:cTn id="43" presetID="37" presetClass="entr" presetSubtype="0" fill="hold" grpId="0" nodeType="withEffect">
                                  <p:stCondLst>
                                    <p:cond delay="0"/>
                                  </p:stCondLst>
                                  <p:childTnLst>
                                    <p:set>
                                      <p:cBhvr additive="base">
                                        <p:cTn id="44" dur="1" fill="hold">
                                          <p:stCondLst>
                                            <p:cond delay="0"/>
                                          </p:stCondLst>
                                        </p:cTn>
                                        <p:tgtEl>
                                          <p:spTgt spid="3103"/>
                                        </p:tgtEl>
                                        <p:attrNameLst>
                                          <p:attrName>style.visibility</p:attrName>
                                        </p:attrNameLst>
                                      </p:cBhvr>
                                      <p:to>
                                        <p:strVal val="visible"/>
                                      </p:to>
                                    </p:set>
                                    <p:animEffect transition="in" filter="fade">
                                      <p:cBhvr additive="base">
                                        <p:cTn id="45" dur="1000"/>
                                        <p:tgtEl>
                                          <p:spTgt spid="3103"/>
                                        </p:tgtEl>
                                      </p:cBhvr>
                                    </p:animEffect>
                                    <p:anim calcmode="lin" valueType="num">
                                      <p:cBhvr additive="base">
                                        <p:cTn id="46" dur="1000" fill="hold"/>
                                        <p:tgtEl>
                                          <p:spTgt spid="3103"/>
                                        </p:tgtEl>
                                        <p:attrNameLst>
                                          <p:attrName>ppt_x</p:attrName>
                                        </p:attrNameLst>
                                      </p:cBhvr>
                                      <p:tavLst>
                                        <p:tav tm="0" fmla="">
                                          <p:val>
                                            <p:strVal val="#ppt_x"/>
                                          </p:val>
                                        </p:tav>
                                        <p:tav tm="100000" fmla="">
                                          <p:val>
                                            <p:strVal val="#ppt_x"/>
                                          </p:val>
                                        </p:tav>
                                      </p:tavLst>
                                    </p:anim>
                                    <p:anim calcmode="lin" valueType="num">
                                      <p:cBhvr additive="base">
                                        <p:cTn id="47" dur="900" decel="100000" fill="hold"/>
                                        <p:tgtEl>
                                          <p:spTgt spid="3103"/>
                                        </p:tgtEl>
                                        <p:attrNameLst>
                                          <p:attrName>ppt_y</p:attrName>
                                        </p:attrNameLst>
                                      </p:cBhvr>
                                      <p:tavLst>
                                        <p:tav tm="0" fmla="">
                                          <p:val>
                                            <p:strVal val="#ppt_y+1"/>
                                          </p:val>
                                        </p:tav>
                                        <p:tav tm="100000" fmla="">
                                          <p:val>
                                            <p:strVal val="#ppt_y-.03"/>
                                          </p:val>
                                        </p:tav>
                                      </p:tavLst>
                                    </p:anim>
                                    <p:anim calcmode="lin" valueType="num">
                                      <p:cBhvr additive="base">
                                        <p:cTn id="48" dur="100" accel="100000" fill="hold">
                                          <p:stCondLst>
                                            <p:cond delay="900"/>
                                          </p:stCondLst>
                                        </p:cTn>
                                        <p:tgtEl>
                                          <p:spTgt spid="3103"/>
                                        </p:tgtEl>
                                        <p:attrNameLst>
                                          <p:attrName>ppt_y</p:attrName>
                                        </p:attrNameLst>
                                      </p:cBhvr>
                                      <p:tavLst>
                                        <p:tav tm="0" fmla="">
                                          <p:val>
                                            <p:strVal val="#ppt_y-.03"/>
                                          </p:val>
                                        </p:tav>
                                        <p:tav tm="100000" fmla="">
                                          <p:val>
                                            <p:strVal val="#ppt_y"/>
                                          </p:val>
                                        </p:tav>
                                      </p:tavLst>
                                    </p:anim>
                                  </p:childTnLst>
                                </p:cTn>
                              </p:par>
                              <p:par>
                                <p:cTn id="49" presetID="37" presetClass="entr" presetSubtype="0" fill="hold" grpId="0" nodeType="withEffect">
                                  <p:stCondLst>
                                    <p:cond delay="0"/>
                                  </p:stCondLst>
                                  <p:childTnLst>
                                    <p:set>
                                      <p:cBhvr additive="base">
                                        <p:cTn id="50" dur="1" fill="hold">
                                          <p:stCondLst>
                                            <p:cond delay="0"/>
                                          </p:stCondLst>
                                        </p:cTn>
                                        <p:tgtEl>
                                          <p:spTgt spid="3104"/>
                                        </p:tgtEl>
                                        <p:attrNameLst>
                                          <p:attrName>style.visibility</p:attrName>
                                        </p:attrNameLst>
                                      </p:cBhvr>
                                      <p:to>
                                        <p:strVal val="visible"/>
                                      </p:to>
                                    </p:set>
                                    <p:animEffect transition="in" filter="fade">
                                      <p:cBhvr additive="base">
                                        <p:cTn id="51" dur="1000"/>
                                        <p:tgtEl>
                                          <p:spTgt spid="3104"/>
                                        </p:tgtEl>
                                      </p:cBhvr>
                                    </p:animEffect>
                                    <p:anim calcmode="lin" valueType="num">
                                      <p:cBhvr additive="base">
                                        <p:cTn id="52" dur="1000" fill="hold"/>
                                        <p:tgtEl>
                                          <p:spTgt spid="3104"/>
                                        </p:tgtEl>
                                        <p:attrNameLst>
                                          <p:attrName>ppt_x</p:attrName>
                                        </p:attrNameLst>
                                      </p:cBhvr>
                                      <p:tavLst>
                                        <p:tav tm="0" fmla="">
                                          <p:val>
                                            <p:strVal val="#ppt_x"/>
                                          </p:val>
                                        </p:tav>
                                        <p:tav tm="100000" fmla="">
                                          <p:val>
                                            <p:strVal val="#ppt_x"/>
                                          </p:val>
                                        </p:tav>
                                      </p:tavLst>
                                    </p:anim>
                                    <p:anim calcmode="lin" valueType="num">
                                      <p:cBhvr additive="base">
                                        <p:cTn id="53" dur="900" decel="100000" fill="hold"/>
                                        <p:tgtEl>
                                          <p:spTgt spid="3104"/>
                                        </p:tgtEl>
                                        <p:attrNameLst>
                                          <p:attrName>ppt_y</p:attrName>
                                        </p:attrNameLst>
                                      </p:cBhvr>
                                      <p:tavLst>
                                        <p:tav tm="0" fmla="">
                                          <p:val>
                                            <p:strVal val="#ppt_y+1"/>
                                          </p:val>
                                        </p:tav>
                                        <p:tav tm="100000" fmla="">
                                          <p:val>
                                            <p:strVal val="#ppt_y-.03"/>
                                          </p:val>
                                        </p:tav>
                                      </p:tavLst>
                                    </p:anim>
                                    <p:anim calcmode="lin" valueType="num">
                                      <p:cBhvr additive="base">
                                        <p:cTn id="54" dur="100" accel="100000" fill="hold">
                                          <p:stCondLst>
                                            <p:cond delay="900"/>
                                          </p:stCondLst>
                                        </p:cTn>
                                        <p:tgtEl>
                                          <p:spTgt spid="3104"/>
                                        </p:tgtEl>
                                        <p:attrNameLst>
                                          <p:attrName>ppt_y</p:attrName>
                                        </p:attrNameLst>
                                      </p:cBhvr>
                                      <p:tavLst>
                                        <p:tav tm="0" fmla="">
                                          <p:val>
                                            <p:strVal val="#ppt_y-.03"/>
                                          </p:val>
                                        </p:tav>
                                        <p:tav tm="100000" fmla="">
                                          <p:val>
                                            <p:strVal val="#ppt_y"/>
                                          </p:val>
                                        </p:tav>
                                      </p:tavLst>
                                    </p:anim>
                                  </p:childTnLst>
                                </p:cTn>
                              </p:par>
                              <p:par>
                                <p:cTn id="55" presetID="37" presetClass="entr" presetSubtype="0" fill="hold" nodeType="withEffect">
                                  <p:stCondLst>
                                    <p:cond delay="0"/>
                                  </p:stCondLst>
                                  <p:childTnLst>
                                    <p:set>
                                      <p:cBhvr additive="base">
                                        <p:cTn id="56" dur="1" fill="hold">
                                          <p:stCondLst>
                                            <p:cond delay="0"/>
                                          </p:stCondLst>
                                        </p:cTn>
                                        <p:tgtEl>
                                          <p:spTgt spid="3081"/>
                                        </p:tgtEl>
                                        <p:attrNameLst>
                                          <p:attrName>style.visibility</p:attrName>
                                        </p:attrNameLst>
                                      </p:cBhvr>
                                      <p:to>
                                        <p:strVal val="visible"/>
                                      </p:to>
                                    </p:set>
                                    <p:animEffect transition="in" filter="fade">
                                      <p:cBhvr additive="base">
                                        <p:cTn id="57" dur="1000"/>
                                        <p:tgtEl>
                                          <p:spTgt spid="3081"/>
                                        </p:tgtEl>
                                      </p:cBhvr>
                                    </p:animEffect>
                                    <p:anim calcmode="lin" valueType="num">
                                      <p:cBhvr additive="base">
                                        <p:cTn id="58" dur="1000" fill="hold"/>
                                        <p:tgtEl>
                                          <p:spTgt spid="3081"/>
                                        </p:tgtEl>
                                        <p:attrNameLst>
                                          <p:attrName>ppt_x</p:attrName>
                                        </p:attrNameLst>
                                      </p:cBhvr>
                                      <p:tavLst>
                                        <p:tav tm="0" fmla="">
                                          <p:val>
                                            <p:strVal val="#ppt_x"/>
                                          </p:val>
                                        </p:tav>
                                        <p:tav tm="100000" fmla="">
                                          <p:val>
                                            <p:strVal val="#ppt_x"/>
                                          </p:val>
                                        </p:tav>
                                      </p:tavLst>
                                    </p:anim>
                                    <p:anim calcmode="lin" valueType="num">
                                      <p:cBhvr additive="base">
                                        <p:cTn id="59" dur="900" decel="100000" fill="hold"/>
                                        <p:tgtEl>
                                          <p:spTgt spid="3081"/>
                                        </p:tgtEl>
                                        <p:attrNameLst>
                                          <p:attrName>ppt_y</p:attrName>
                                        </p:attrNameLst>
                                      </p:cBhvr>
                                      <p:tavLst>
                                        <p:tav tm="0" fmla="">
                                          <p:val>
                                            <p:strVal val="#ppt_y+1"/>
                                          </p:val>
                                        </p:tav>
                                        <p:tav tm="100000" fmla="">
                                          <p:val>
                                            <p:strVal val="#ppt_y-.03"/>
                                          </p:val>
                                        </p:tav>
                                      </p:tavLst>
                                    </p:anim>
                                    <p:anim calcmode="lin" valueType="num">
                                      <p:cBhvr additive="base">
                                        <p:cTn id="60" dur="100" accel="100000" fill="hold">
                                          <p:stCondLst>
                                            <p:cond delay="900"/>
                                          </p:stCondLst>
                                        </p:cTn>
                                        <p:tgtEl>
                                          <p:spTgt spid="3081"/>
                                        </p:tgtEl>
                                        <p:attrNameLst>
                                          <p:attrName>ppt_y</p:attrName>
                                        </p:attrNameLst>
                                      </p:cBhvr>
                                      <p:tavLst>
                                        <p:tav tm="0" fmla="">
                                          <p:val>
                                            <p:strVal val="#ppt_y-.03"/>
                                          </p:val>
                                        </p:tav>
                                        <p:tav tm="100000" fmla="">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37" presetClass="entr" presetSubtype="0" fill="hold" grpId="0" nodeType="clickEffect">
                                  <p:stCondLst>
                                    <p:cond delay="0"/>
                                  </p:stCondLst>
                                  <p:childTnLst>
                                    <p:set>
                                      <p:cBhvr additive="base">
                                        <p:cTn id="64" dur="1" fill="hold">
                                          <p:stCondLst>
                                            <p:cond delay="0"/>
                                          </p:stCondLst>
                                        </p:cTn>
                                        <p:tgtEl>
                                          <p:spTgt spid="3098"/>
                                        </p:tgtEl>
                                        <p:attrNameLst>
                                          <p:attrName>style.visibility</p:attrName>
                                        </p:attrNameLst>
                                      </p:cBhvr>
                                      <p:to>
                                        <p:strVal val="visible"/>
                                      </p:to>
                                    </p:set>
                                    <p:animEffect transition="in" filter="fade">
                                      <p:cBhvr additive="base">
                                        <p:cTn id="65" dur="1000"/>
                                        <p:tgtEl>
                                          <p:spTgt spid="3098"/>
                                        </p:tgtEl>
                                      </p:cBhvr>
                                    </p:animEffect>
                                    <p:anim calcmode="lin" valueType="num">
                                      <p:cBhvr additive="base">
                                        <p:cTn id="66" dur="1000" fill="hold"/>
                                        <p:tgtEl>
                                          <p:spTgt spid="3098"/>
                                        </p:tgtEl>
                                        <p:attrNameLst>
                                          <p:attrName>ppt_x</p:attrName>
                                        </p:attrNameLst>
                                      </p:cBhvr>
                                      <p:tavLst>
                                        <p:tav tm="0" fmla="">
                                          <p:val>
                                            <p:strVal val="#ppt_x"/>
                                          </p:val>
                                        </p:tav>
                                        <p:tav tm="100000" fmla="">
                                          <p:val>
                                            <p:strVal val="#ppt_x"/>
                                          </p:val>
                                        </p:tav>
                                      </p:tavLst>
                                    </p:anim>
                                    <p:anim calcmode="lin" valueType="num">
                                      <p:cBhvr additive="base">
                                        <p:cTn id="67" dur="900" decel="100000" fill="hold"/>
                                        <p:tgtEl>
                                          <p:spTgt spid="3098"/>
                                        </p:tgtEl>
                                        <p:attrNameLst>
                                          <p:attrName>ppt_y</p:attrName>
                                        </p:attrNameLst>
                                      </p:cBhvr>
                                      <p:tavLst>
                                        <p:tav tm="0" fmla="">
                                          <p:val>
                                            <p:strVal val="#ppt_y+1"/>
                                          </p:val>
                                        </p:tav>
                                        <p:tav tm="100000" fmla="">
                                          <p:val>
                                            <p:strVal val="#ppt_y-.03"/>
                                          </p:val>
                                        </p:tav>
                                      </p:tavLst>
                                    </p:anim>
                                    <p:anim calcmode="lin" valueType="num">
                                      <p:cBhvr additive="base">
                                        <p:cTn id="68" dur="100" accel="100000" fill="hold">
                                          <p:stCondLst>
                                            <p:cond delay="900"/>
                                          </p:stCondLst>
                                        </p:cTn>
                                        <p:tgtEl>
                                          <p:spTgt spid="3098"/>
                                        </p:tgtEl>
                                        <p:attrNameLst>
                                          <p:attrName>ppt_y</p:attrName>
                                        </p:attrNameLst>
                                      </p:cBhvr>
                                      <p:tavLst>
                                        <p:tav tm="0" fmla="">
                                          <p:val>
                                            <p:strVal val="#ppt_y-.03"/>
                                          </p:val>
                                        </p:tav>
                                        <p:tav tm="100000" fmla="">
                                          <p:val>
                                            <p:strVal val="#ppt_y"/>
                                          </p:val>
                                        </p:tav>
                                      </p:tavLst>
                                    </p:anim>
                                  </p:childTnLst>
                                </p:cTn>
                              </p:par>
                              <p:par>
                                <p:cTn id="69" presetID="37" presetClass="entr" presetSubtype="0" fill="hold" grpId="0" nodeType="withEffect">
                                  <p:stCondLst>
                                    <p:cond delay="0"/>
                                  </p:stCondLst>
                                  <p:childTnLst>
                                    <p:set>
                                      <p:cBhvr additive="base">
                                        <p:cTn id="70" dur="1" fill="hold">
                                          <p:stCondLst>
                                            <p:cond delay="0"/>
                                          </p:stCondLst>
                                        </p:cTn>
                                        <p:tgtEl>
                                          <p:spTgt spid="3099"/>
                                        </p:tgtEl>
                                        <p:attrNameLst>
                                          <p:attrName>style.visibility</p:attrName>
                                        </p:attrNameLst>
                                      </p:cBhvr>
                                      <p:to>
                                        <p:strVal val="visible"/>
                                      </p:to>
                                    </p:set>
                                    <p:animEffect transition="in" filter="fade">
                                      <p:cBhvr additive="base">
                                        <p:cTn id="71" dur="1000"/>
                                        <p:tgtEl>
                                          <p:spTgt spid="3099"/>
                                        </p:tgtEl>
                                      </p:cBhvr>
                                    </p:animEffect>
                                    <p:anim calcmode="lin" valueType="num">
                                      <p:cBhvr additive="base">
                                        <p:cTn id="72" dur="1000" fill="hold"/>
                                        <p:tgtEl>
                                          <p:spTgt spid="3099"/>
                                        </p:tgtEl>
                                        <p:attrNameLst>
                                          <p:attrName>ppt_x</p:attrName>
                                        </p:attrNameLst>
                                      </p:cBhvr>
                                      <p:tavLst>
                                        <p:tav tm="0" fmla="">
                                          <p:val>
                                            <p:strVal val="#ppt_x"/>
                                          </p:val>
                                        </p:tav>
                                        <p:tav tm="100000" fmla="">
                                          <p:val>
                                            <p:strVal val="#ppt_x"/>
                                          </p:val>
                                        </p:tav>
                                      </p:tavLst>
                                    </p:anim>
                                    <p:anim calcmode="lin" valueType="num">
                                      <p:cBhvr additive="base">
                                        <p:cTn id="73" dur="900" decel="100000" fill="hold"/>
                                        <p:tgtEl>
                                          <p:spTgt spid="3099"/>
                                        </p:tgtEl>
                                        <p:attrNameLst>
                                          <p:attrName>ppt_y</p:attrName>
                                        </p:attrNameLst>
                                      </p:cBhvr>
                                      <p:tavLst>
                                        <p:tav tm="0" fmla="">
                                          <p:val>
                                            <p:strVal val="#ppt_y+1"/>
                                          </p:val>
                                        </p:tav>
                                        <p:tav tm="100000" fmla="">
                                          <p:val>
                                            <p:strVal val="#ppt_y-.03"/>
                                          </p:val>
                                        </p:tav>
                                      </p:tavLst>
                                    </p:anim>
                                    <p:anim calcmode="lin" valueType="num">
                                      <p:cBhvr additive="base">
                                        <p:cTn id="74" dur="100" accel="100000" fill="hold">
                                          <p:stCondLst>
                                            <p:cond delay="900"/>
                                          </p:stCondLst>
                                        </p:cTn>
                                        <p:tgtEl>
                                          <p:spTgt spid="3099"/>
                                        </p:tgtEl>
                                        <p:attrNameLst>
                                          <p:attrName>ppt_y</p:attrName>
                                        </p:attrNameLst>
                                      </p:cBhvr>
                                      <p:tavLst>
                                        <p:tav tm="0" fmla="">
                                          <p:val>
                                            <p:strVal val="#ppt_y-.03"/>
                                          </p:val>
                                        </p:tav>
                                        <p:tav tm="100000" fmla="">
                                          <p:val>
                                            <p:strVal val="#ppt_y"/>
                                          </p:val>
                                        </p:tav>
                                      </p:tavLst>
                                    </p:anim>
                                  </p:childTnLst>
                                </p:cTn>
                              </p:par>
                              <p:par>
                                <p:cTn id="75" presetID="37" presetClass="entr" presetSubtype="0" fill="hold" grpId="0" nodeType="withEffect">
                                  <p:stCondLst>
                                    <p:cond delay="0"/>
                                  </p:stCondLst>
                                  <p:childTnLst>
                                    <p:set>
                                      <p:cBhvr additive="base">
                                        <p:cTn id="76" dur="1" fill="hold">
                                          <p:stCondLst>
                                            <p:cond delay="0"/>
                                          </p:stCondLst>
                                        </p:cTn>
                                        <p:tgtEl>
                                          <p:spTgt spid="3100"/>
                                        </p:tgtEl>
                                        <p:attrNameLst>
                                          <p:attrName>style.visibility</p:attrName>
                                        </p:attrNameLst>
                                      </p:cBhvr>
                                      <p:to>
                                        <p:strVal val="visible"/>
                                      </p:to>
                                    </p:set>
                                    <p:animEffect transition="in" filter="fade">
                                      <p:cBhvr additive="base">
                                        <p:cTn id="77" dur="1000"/>
                                        <p:tgtEl>
                                          <p:spTgt spid="3100"/>
                                        </p:tgtEl>
                                      </p:cBhvr>
                                    </p:animEffect>
                                    <p:anim calcmode="lin" valueType="num">
                                      <p:cBhvr additive="base">
                                        <p:cTn id="78" dur="1000" fill="hold"/>
                                        <p:tgtEl>
                                          <p:spTgt spid="3100"/>
                                        </p:tgtEl>
                                        <p:attrNameLst>
                                          <p:attrName>ppt_x</p:attrName>
                                        </p:attrNameLst>
                                      </p:cBhvr>
                                      <p:tavLst>
                                        <p:tav tm="0" fmla="">
                                          <p:val>
                                            <p:strVal val="#ppt_x"/>
                                          </p:val>
                                        </p:tav>
                                        <p:tav tm="100000" fmla="">
                                          <p:val>
                                            <p:strVal val="#ppt_x"/>
                                          </p:val>
                                        </p:tav>
                                      </p:tavLst>
                                    </p:anim>
                                    <p:anim calcmode="lin" valueType="num">
                                      <p:cBhvr additive="base">
                                        <p:cTn id="79" dur="900" decel="100000" fill="hold"/>
                                        <p:tgtEl>
                                          <p:spTgt spid="3100"/>
                                        </p:tgtEl>
                                        <p:attrNameLst>
                                          <p:attrName>ppt_y</p:attrName>
                                        </p:attrNameLst>
                                      </p:cBhvr>
                                      <p:tavLst>
                                        <p:tav tm="0" fmla="">
                                          <p:val>
                                            <p:strVal val="#ppt_y+1"/>
                                          </p:val>
                                        </p:tav>
                                        <p:tav tm="100000" fmla="">
                                          <p:val>
                                            <p:strVal val="#ppt_y-.03"/>
                                          </p:val>
                                        </p:tav>
                                      </p:tavLst>
                                    </p:anim>
                                    <p:anim calcmode="lin" valueType="num">
                                      <p:cBhvr additive="base">
                                        <p:cTn id="80" dur="100" accel="100000" fill="hold">
                                          <p:stCondLst>
                                            <p:cond delay="900"/>
                                          </p:stCondLst>
                                        </p:cTn>
                                        <p:tgtEl>
                                          <p:spTgt spid="3100"/>
                                        </p:tgtEl>
                                        <p:attrNameLst>
                                          <p:attrName>ppt_y</p:attrName>
                                        </p:attrNameLst>
                                      </p:cBhvr>
                                      <p:tavLst>
                                        <p:tav tm="0" fmla="">
                                          <p:val>
                                            <p:strVal val="#ppt_y-.03"/>
                                          </p:val>
                                        </p:tav>
                                        <p:tav tm="100000" fmla="">
                                          <p:val>
                                            <p:strVal val="#ppt_y"/>
                                          </p:val>
                                        </p:tav>
                                      </p:tavLst>
                                    </p:anim>
                                  </p:childTnLst>
                                </p:cTn>
                              </p:par>
                              <p:par>
                                <p:cTn id="81" presetID="37" presetClass="entr" presetSubtype="0" fill="hold" grpId="0" nodeType="withEffect">
                                  <p:stCondLst>
                                    <p:cond delay="0"/>
                                  </p:stCondLst>
                                  <p:childTnLst>
                                    <p:set>
                                      <p:cBhvr additive="base">
                                        <p:cTn id="82" dur="1" fill="hold">
                                          <p:stCondLst>
                                            <p:cond delay="0"/>
                                          </p:stCondLst>
                                        </p:cTn>
                                        <p:tgtEl>
                                          <p:spTgt spid="3101"/>
                                        </p:tgtEl>
                                        <p:attrNameLst>
                                          <p:attrName>style.visibility</p:attrName>
                                        </p:attrNameLst>
                                      </p:cBhvr>
                                      <p:to>
                                        <p:strVal val="visible"/>
                                      </p:to>
                                    </p:set>
                                    <p:animEffect transition="in" filter="fade">
                                      <p:cBhvr additive="base">
                                        <p:cTn id="83" dur="1000"/>
                                        <p:tgtEl>
                                          <p:spTgt spid="3101"/>
                                        </p:tgtEl>
                                      </p:cBhvr>
                                    </p:animEffect>
                                    <p:anim calcmode="lin" valueType="num">
                                      <p:cBhvr additive="base">
                                        <p:cTn id="84" dur="1000" fill="hold"/>
                                        <p:tgtEl>
                                          <p:spTgt spid="3101"/>
                                        </p:tgtEl>
                                        <p:attrNameLst>
                                          <p:attrName>ppt_x</p:attrName>
                                        </p:attrNameLst>
                                      </p:cBhvr>
                                      <p:tavLst>
                                        <p:tav tm="0" fmla="">
                                          <p:val>
                                            <p:strVal val="#ppt_x"/>
                                          </p:val>
                                        </p:tav>
                                        <p:tav tm="100000" fmla="">
                                          <p:val>
                                            <p:strVal val="#ppt_x"/>
                                          </p:val>
                                        </p:tav>
                                      </p:tavLst>
                                    </p:anim>
                                    <p:anim calcmode="lin" valueType="num">
                                      <p:cBhvr additive="base">
                                        <p:cTn id="85" dur="900" decel="100000" fill="hold"/>
                                        <p:tgtEl>
                                          <p:spTgt spid="3101"/>
                                        </p:tgtEl>
                                        <p:attrNameLst>
                                          <p:attrName>ppt_y</p:attrName>
                                        </p:attrNameLst>
                                      </p:cBhvr>
                                      <p:tavLst>
                                        <p:tav tm="0" fmla="">
                                          <p:val>
                                            <p:strVal val="#ppt_y+1"/>
                                          </p:val>
                                        </p:tav>
                                        <p:tav tm="100000" fmla="">
                                          <p:val>
                                            <p:strVal val="#ppt_y-.03"/>
                                          </p:val>
                                        </p:tav>
                                      </p:tavLst>
                                    </p:anim>
                                    <p:anim calcmode="lin" valueType="num">
                                      <p:cBhvr additive="base">
                                        <p:cTn id="86" dur="100" accel="100000" fill="hold">
                                          <p:stCondLst>
                                            <p:cond delay="900"/>
                                          </p:stCondLst>
                                        </p:cTn>
                                        <p:tgtEl>
                                          <p:spTgt spid="3101"/>
                                        </p:tgtEl>
                                        <p:attrNameLst>
                                          <p:attrName>ppt_y</p:attrName>
                                        </p:attrNameLst>
                                      </p:cBhvr>
                                      <p:tavLst>
                                        <p:tav tm="0" fmla="">
                                          <p:val>
                                            <p:strVal val="#ppt_y-.03"/>
                                          </p:val>
                                        </p:tav>
                                        <p:tav tm="100000" fmla="">
                                          <p:val>
                                            <p:strVal val="#ppt_y"/>
                                          </p:val>
                                        </p:tav>
                                      </p:tavLst>
                                    </p:anim>
                                  </p:childTnLst>
                                </p:cTn>
                              </p:par>
                              <p:par>
                                <p:cTn id="87" presetID="37" presetClass="entr" presetSubtype="0" fill="hold" nodeType="withEffect">
                                  <p:stCondLst>
                                    <p:cond delay="0"/>
                                  </p:stCondLst>
                                  <p:childTnLst>
                                    <p:set>
                                      <p:cBhvr additive="base">
                                        <p:cTn id="88" dur="1" fill="hold">
                                          <p:stCondLst>
                                            <p:cond delay="0"/>
                                          </p:stCondLst>
                                        </p:cTn>
                                        <p:tgtEl>
                                          <p:spTgt spid="3082"/>
                                        </p:tgtEl>
                                        <p:attrNameLst>
                                          <p:attrName>style.visibility</p:attrName>
                                        </p:attrNameLst>
                                      </p:cBhvr>
                                      <p:to>
                                        <p:strVal val="visible"/>
                                      </p:to>
                                    </p:set>
                                    <p:animEffect transition="in" filter="fade">
                                      <p:cBhvr additive="base">
                                        <p:cTn id="89" dur="1000"/>
                                        <p:tgtEl>
                                          <p:spTgt spid="3082"/>
                                        </p:tgtEl>
                                      </p:cBhvr>
                                    </p:animEffect>
                                    <p:anim calcmode="lin" valueType="num">
                                      <p:cBhvr additive="base">
                                        <p:cTn id="90" dur="1000" fill="hold"/>
                                        <p:tgtEl>
                                          <p:spTgt spid="3082"/>
                                        </p:tgtEl>
                                        <p:attrNameLst>
                                          <p:attrName>ppt_x</p:attrName>
                                        </p:attrNameLst>
                                      </p:cBhvr>
                                      <p:tavLst>
                                        <p:tav tm="0" fmla="">
                                          <p:val>
                                            <p:strVal val="#ppt_x"/>
                                          </p:val>
                                        </p:tav>
                                        <p:tav tm="100000" fmla="">
                                          <p:val>
                                            <p:strVal val="#ppt_x"/>
                                          </p:val>
                                        </p:tav>
                                      </p:tavLst>
                                    </p:anim>
                                    <p:anim calcmode="lin" valueType="num">
                                      <p:cBhvr additive="base">
                                        <p:cTn id="91" dur="900" decel="100000" fill="hold"/>
                                        <p:tgtEl>
                                          <p:spTgt spid="3082"/>
                                        </p:tgtEl>
                                        <p:attrNameLst>
                                          <p:attrName>ppt_y</p:attrName>
                                        </p:attrNameLst>
                                      </p:cBhvr>
                                      <p:tavLst>
                                        <p:tav tm="0" fmla="">
                                          <p:val>
                                            <p:strVal val="#ppt_y+1"/>
                                          </p:val>
                                        </p:tav>
                                        <p:tav tm="100000" fmla="">
                                          <p:val>
                                            <p:strVal val="#ppt_y-.03"/>
                                          </p:val>
                                        </p:tav>
                                      </p:tavLst>
                                    </p:anim>
                                    <p:anim calcmode="lin" valueType="num">
                                      <p:cBhvr additive="base">
                                        <p:cTn id="92" dur="100" accel="100000" fill="hold">
                                          <p:stCondLst>
                                            <p:cond delay="900"/>
                                          </p:stCondLst>
                                        </p:cTn>
                                        <p:tgtEl>
                                          <p:spTgt spid="3082"/>
                                        </p:tgtEl>
                                        <p:attrNameLst>
                                          <p:attrName>ppt_y</p:attrName>
                                        </p:attrNameLst>
                                      </p:cBhvr>
                                      <p:tavLst>
                                        <p:tav tm="0" fmla="">
                                          <p:val>
                                            <p:strVal val="#ppt_y-.03"/>
                                          </p:val>
                                        </p:tav>
                                        <p:tav tm="100000" fmla="">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5" grpId="0" animBg="1"/>
      <p:bldP spid="3108" grpId="0"/>
      <p:bldP spid="3109" grpId="0"/>
      <p:bldP spid="3103" grpId="0"/>
      <p:bldP spid="3104" grpId="0"/>
      <p:bldP spid="3098" grpId="0" animBg="1"/>
      <p:bldP spid="3099" grpId="0" animBg="1"/>
      <p:bldP spid="3100" grpId="0"/>
      <p:bldP spid="3101"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3074" name="ksoSlideStyle" descr="#wm#_r05_01_322_111" hidden="1"/>
          <p:cNvSpPr/>
          <p:nvPr/>
        </p:nvSpPr>
        <p:spPr>
          <a:xfrm>
            <a:off x="0" y="0"/>
            <a:ext cx="12700" cy="12700"/>
          </a:xfrm>
          <a:prstGeom prst="rect">
            <a:avLst/>
          </a:prstGeom>
          <a:solidFill>
            <a:schemeClr val="accent1"/>
          </a:solidFill>
          <a:ln w="9525" cap="flat" cmpd="sng">
            <a:solidFill>
              <a:schemeClr val="tx1"/>
            </a:solidFill>
            <a:prstDash val="solid"/>
            <a:round/>
            <a:headEnd type="none" w="med" len="med"/>
            <a:tailEnd type="none" w="med" len="med"/>
          </a:ln>
        </p:spPr>
        <p:txBody>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spcBef>
                <a:spcPct val="0"/>
              </a:spcBef>
              <a:buNone/>
            </a:pPr>
            <a:endParaRPr lang="zh-CN" altLang="en-US" sz="1800" dirty="0"/>
          </a:p>
        </p:txBody>
      </p:sp>
      <p:sp>
        <p:nvSpPr>
          <p:cNvPr id="3075" name="矩形 18" descr="#wm#_r05_01_322_111_a_1_13#clear#"/>
          <p:cNvSpPr/>
          <p:nvPr/>
        </p:nvSpPr>
        <p:spPr>
          <a:xfrm>
            <a:off x="0" y="301625"/>
            <a:ext cx="5321300" cy="576263"/>
          </a:xfrm>
          <a:prstGeom prst="rect">
            <a:avLst/>
          </a:prstGeom>
          <a:solidFill>
            <a:srgbClr val="0097FE"/>
          </a:solidFill>
          <a:ln w="9525">
            <a:noFill/>
          </a:ln>
        </p:spPr>
        <p:txBody>
          <a:bodyPr lIns="90170" tIns="46990" rIns="90170" bIns="46990" anchor="ct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AU" sz="2800" dirty="0">
                <a:solidFill>
                  <a:srgbClr val="FFFFFF"/>
                </a:solidFill>
                <a:ea typeface="黑体" pitchFamily="49" charset="-122"/>
                <a:sym typeface="微软雅黑" pitchFamily="34" charset="-122"/>
              </a:rPr>
              <a:t>佛教与中国本土文化的融合</a:t>
            </a:r>
            <a:endParaRPr lang="en-AU" sz="2800" dirty="0">
              <a:solidFill>
                <a:srgbClr val="FFFFFF"/>
              </a:solidFill>
              <a:ea typeface="黑体" pitchFamily="49" charset="-122"/>
              <a:sym typeface="微软雅黑" pitchFamily="34" charset="-122"/>
            </a:endParaRPr>
          </a:p>
        </p:txBody>
      </p:sp>
      <p:sp>
        <p:nvSpPr>
          <p:cNvPr id="2" name="Text Box 1"/>
          <p:cNvSpPr txBox="1"/>
          <p:nvPr/>
        </p:nvSpPr>
        <p:spPr>
          <a:xfrm>
            <a:off x="5715" y="878205"/>
            <a:ext cx="9132570" cy="3383280"/>
          </a:xfrm>
          <a:prstGeom prst="rect">
            <a:avLst/>
          </a:prstGeom>
          <a:noFill/>
        </p:spPr>
        <p:txBody>
          <a:bodyPr wrap="square" rtlCol="0">
            <a:spAutoFit/>
          </a:bodyPr>
          <a:p>
            <a:pPr>
              <a:lnSpc>
                <a:spcPct val="100000"/>
              </a:lnSpc>
            </a:pPr>
            <a:r>
              <a:rPr lang="en-AU" altLang="en-US" sz="2400">
                <a:solidFill>
                  <a:schemeClr val="bg1"/>
                </a:solidFill>
              </a:rPr>
              <a:t>佛教传入之初，为使中国人理解这一外来宗教的思想，</a:t>
            </a:r>
            <a:r>
              <a:rPr lang="en-AU" altLang="en-US" sz="2400" b="1">
                <a:solidFill>
                  <a:srgbClr val="00B050"/>
                </a:solidFill>
              </a:rPr>
              <a:t>借用了大量的儒、</a:t>
            </a:r>
            <a:r>
              <a:rPr lang="en-AU" altLang="en-US" sz="2400" b="1">
                <a:solidFill>
                  <a:srgbClr val="00B050"/>
                </a:solidFill>
              </a:rPr>
              <a:t>道所用的传统名词</a:t>
            </a:r>
            <a:r>
              <a:rPr lang="en-AU" altLang="en-US" sz="2400" b="1">
                <a:solidFill>
                  <a:srgbClr val="00B050"/>
                </a:solidFill>
              </a:rPr>
              <a:t>、 概念</a:t>
            </a:r>
            <a:r>
              <a:rPr lang="en-AU" altLang="en-US" sz="2400">
                <a:solidFill>
                  <a:schemeClr val="bg1"/>
                </a:solidFill>
              </a:rPr>
              <a:t>来比附译释佛教的一些名词、概念。此即所谓“格义”的方法。如，以无释空， 以三畏(《论语·季氏》:“孔子曰:君子有三畏:畏天命，畏大人，畏圣人之言。”) 拟三归(归依佛、法、僧)，以五常(仁义礼智信)喻五戒(去杀、盗、淫、妄言、 饮酒)等。这种借用现象，在对外来文化的传译初期是不可避免的。然而，由于佛 教传入初期，人们对其了解不深，这种名词、概念的借用，也就给一般人带来了不少的误解。而这种误解，也就使儒、道的思想渗入了佛教之中。</a:t>
            </a:r>
            <a:endParaRPr lang="en-AU" altLang="en-US" sz="2400">
              <a:solidFill>
                <a:schemeClr val="bg1"/>
              </a:solidFill>
            </a:endParaRPr>
          </a:p>
        </p:txBody>
      </p:sp>
      <p:sp>
        <p:nvSpPr>
          <p:cNvPr id="3" name="Text Box 2"/>
          <p:cNvSpPr txBox="1"/>
          <p:nvPr/>
        </p:nvSpPr>
        <p:spPr>
          <a:xfrm rot="19320000">
            <a:off x="1193800" y="3060065"/>
            <a:ext cx="6412230" cy="1310640"/>
          </a:xfrm>
          <a:prstGeom prst="rect">
            <a:avLst/>
          </a:prstGeom>
          <a:noFill/>
        </p:spPr>
        <p:txBody>
          <a:bodyPr wrap="square" rtlCol="0">
            <a:spAutoFit/>
          </a:bodyPr>
          <a:p>
            <a:pPr>
              <a:lnSpc>
                <a:spcPct val="100000"/>
              </a:lnSpc>
            </a:pPr>
            <a:r>
              <a:rPr lang="en-AU" altLang="en-US" sz="8000" b="1">
                <a:solidFill>
                  <a:srgbClr val="00B050"/>
                </a:solidFill>
              </a:rPr>
              <a:t>不自觉的行为</a:t>
            </a:r>
            <a:endParaRPr lang="en-AU" altLang="en-US" sz="8000" b="1">
              <a:solidFill>
                <a:srgbClr val="00B050"/>
              </a:solidFill>
            </a:endParaRPr>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nodeType="clickEffect">
                                  <p:stCondLst>
                                    <p:cond delay="0"/>
                                  </p:stCondLst>
                                  <p:childTnLst>
                                    <p:set>
                                      <p:cBhvr additive="base">
                                        <p:cTn id="11" dur="1" fill="hold">
                                          <p:stCondLst>
                                            <p:cond delay="0"/>
                                          </p:stCondLst>
                                        </p:cTn>
                                        <p:tgtEl>
                                          <p:spTgt spid="3">
                                            <p:txEl>
                                              <p:pRg st="0" end="0"/>
                                            </p:txEl>
                                          </p:spTgt>
                                        </p:tgtEl>
                                        <p:attrNameLst>
                                          <p:attrName>style.visibility</p:attrName>
                                        </p:attrNameLst>
                                      </p:cBhvr>
                                      <p:to>
                                        <p:strVal val="visible"/>
                                      </p:to>
                                    </p:set>
                                    <p:anim calcmode="lin" valueType="num">
                                      <p:cBhvr additive="base">
                                        <p:cTn id="12" dur="500" fill="hold"/>
                                        <p:tgtEl>
                                          <p:spTgt spid="3">
                                            <p:txEl>
                                              <p:pRg st="0" end="0"/>
                                            </p:txEl>
                                          </p:spTgt>
                                        </p:tgtEl>
                                        <p:attrNameLst>
                                          <p:attrName>ppt_w</p:attrName>
                                        </p:attrNameLst>
                                      </p:cBhvr>
                                      <p:tavLst>
                                        <p:tav tm="0" fmla="">
                                          <p:val>
                                            <p:fltVal val="0.000000"/>
                                          </p:val>
                                        </p:tav>
                                        <p:tav tm="100000" fmla="">
                                          <p:val>
                                            <p:strVal val="#ppt_w"/>
                                          </p:val>
                                        </p:tav>
                                      </p:tavLst>
                                    </p:anim>
                                    <p:anim calcmode="lin" valueType="num">
                                      <p:cBhvr additive="base">
                                        <p:cTn id="13" dur="500" fill="hold"/>
                                        <p:tgtEl>
                                          <p:spTgt spid="3">
                                            <p:txEl>
                                              <p:pRg st="0" end="0"/>
                                            </p:txEl>
                                          </p:spTgt>
                                        </p:tgtEl>
                                        <p:attrNameLst>
                                          <p:attrName>ppt_h</p:attrName>
                                        </p:attrNameLst>
                                      </p:cBhvr>
                                      <p:tavLst>
                                        <p:tav tm="0" fmla="">
                                          <p:val>
                                            <p:fltVal val="0.000000"/>
                                          </p:val>
                                        </p:tav>
                                        <p:tav tm="100000" fmla="">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074" name="ksoSlideStyle" descr="#wm#_r05_01_322_111" hidden="1"/>
          <p:cNvSpPr/>
          <p:nvPr/>
        </p:nvSpPr>
        <p:spPr>
          <a:xfrm>
            <a:off x="0" y="0"/>
            <a:ext cx="12700" cy="12700"/>
          </a:xfrm>
          <a:prstGeom prst="rect">
            <a:avLst/>
          </a:prstGeom>
          <a:solidFill>
            <a:schemeClr val="accent1"/>
          </a:solidFill>
          <a:ln w="9525" cap="flat" cmpd="sng">
            <a:solidFill>
              <a:schemeClr val="tx1"/>
            </a:solidFill>
            <a:prstDash val="solid"/>
            <a:round/>
            <a:headEnd type="none" w="med" len="med"/>
            <a:tailEnd type="none" w="med" len="med"/>
          </a:ln>
        </p:spPr>
        <p:txBody>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spcBef>
                <a:spcPct val="0"/>
              </a:spcBef>
              <a:buNone/>
            </a:pPr>
            <a:endParaRPr lang="zh-CN" altLang="en-US" sz="1800" dirty="0"/>
          </a:p>
        </p:txBody>
      </p:sp>
      <p:sp>
        <p:nvSpPr>
          <p:cNvPr id="3075" name="矩形 18" descr="#wm#_r05_01_322_111_a_1_13#clear#"/>
          <p:cNvSpPr/>
          <p:nvPr/>
        </p:nvSpPr>
        <p:spPr>
          <a:xfrm>
            <a:off x="0" y="301625"/>
            <a:ext cx="5321300" cy="576263"/>
          </a:xfrm>
          <a:prstGeom prst="rect">
            <a:avLst/>
          </a:prstGeom>
          <a:solidFill>
            <a:srgbClr val="0097FE"/>
          </a:solidFill>
          <a:ln w="9525">
            <a:noFill/>
          </a:ln>
        </p:spPr>
        <p:txBody>
          <a:bodyPr lIns="90170" tIns="46990" rIns="90170" bIns="46990" anchor="ct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AU" sz="2800" dirty="0">
                <a:solidFill>
                  <a:srgbClr val="FFFFFF"/>
                </a:solidFill>
                <a:ea typeface="黑体" pitchFamily="49" charset="-122"/>
                <a:sym typeface="微软雅黑" pitchFamily="34" charset="-122"/>
              </a:rPr>
              <a:t>佛教与中国本土文化的融合</a:t>
            </a:r>
            <a:endParaRPr lang="en-AU" sz="2800" dirty="0">
              <a:solidFill>
                <a:srgbClr val="FFFFFF"/>
              </a:solidFill>
              <a:ea typeface="黑体" pitchFamily="49" charset="-122"/>
              <a:sym typeface="微软雅黑" pitchFamily="34" charset="-122"/>
            </a:endParaRPr>
          </a:p>
        </p:txBody>
      </p:sp>
      <p:pic>
        <p:nvPicPr>
          <p:cNvPr id="2" name="Picture 1" descr="2023-04-15 20:53:14.365000"/>
          <p:cNvPicPr>
            <a:picLocks noChangeAspect="1"/>
          </p:cNvPicPr>
          <p:nvPr/>
        </p:nvPicPr>
        <p:blipFill>
          <a:blip r:embed="rId1"/>
          <a:stretch>
            <a:fillRect/>
          </a:stretch>
        </p:blipFill>
        <p:spPr>
          <a:xfrm>
            <a:off x="5144770" y="3549650"/>
            <a:ext cx="3947795" cy="2632075"/>
          </a:xfrm>
          <a:prstGeom prst="rect">
            <a:avLst/>
          </a:prstGeom>
        </p:spPr>
      </p:pic>
      <p:sp>
        <p:nvSpPr>
          <p:cNvPr id="3" name="Text Box 2"/>
          <p:cNvSpPr txBox="1"/>
          <p:nvPr/>
        </p:nvSpPr>
        <p:spPr>
          <a:xfrm>
            <a:off x="0" y="878205"/>
            <a:ext cx="9092565" cy="2286000"/>
          </a:xfrm>
          <a:prstGeom prst="rect">
            <a:avLst/>
          </a:prstGeom>
          <a:noFill/>
        </p:spPr>
        <p:txBody>
          <a:bodyPr wrap="square" rtlCol="0">
            <a:spAutoFit/>
          </a:bodyPr>
          <a:p>
            <a:pPr>
              <a:lnSpc>
                <a:spcPct val="100000"/>
              </a:lnSpc>
            </a:pPr>
            <a:r>
              <a:rPr lang="en-AU" altLang="en-US" sz="2400"/>
              <a:t>佛教学者总结了“格义”法的缺陷， 以及在翻译中过分讲求文辞，而忽略其思想意义等问题，主动积极地吸收和提倡玄 学“得意忘象(言)”的方法，以领会佛典所传达的根本宗旨和思想精神。东晋名僧僧肇，深通老庄和玄学，他的著作《肇论》，借老庄玄学的词语、风 格来论说般若性空中观思想。在使用中国传统名词和文辞来表达佛教理论方面，达 到了相当高妙的境地，深契忘言得意之旨。</a:t>
            </a:r>
            <a:endParaRPr lang="en-AU" altLang="en-US" sz="2400"/>
          </a:p>
        </p:txBody>
      </p:sp>
      <p:sp>
        <p:nvSpPr>
          <p:cNvPr id="4" name="Text Box 3"/>
          <p:cNvSpPr txBox="1"/>
          <p:nvPr/>
        </p:nvSpPr>
        <p:spPr>
          <a:xfrm>
            <a:off x="0" y="3164205"/>
            <a:ext cx="5109210" cy="3017520"/>
          </a:xfrm>
          <a:prstGeom prst="rect">
            <a:avLst/>
          </a:prstGeom>
          <a:noFill/>
        </p:spPr>
        <p:txBody>
          <a:bodyPr wrap="square" rtlCol="0">
            <a:spAutoFit/>
          </a:bodyPr>
          <a:p>
            <a:pPr>
              <a:lnSpc>
                <a:spcPct val="100000"/>
              </a:lnSpc>
            </a:pPr>
            <a:r>
              <a:rPr lang="en-AU" altLang="en-US" sz="2400">
                <a:sym typeface="+mn-ea"/>
              </a:rPr>
              <a:t>所以说，玄学对于佛教的影响是很深的， 它在连接佛教与中国传统文化方面起了重要的桥梁作用。当然，反过来佛教对于玄学的影响也是十分巨大的。两晋之际，玄学家以佛教义理为清谈之言助，已在在皆 是，所以玄佛融合成为东晋玄学发展的一个重要趋势。</a:t>
            </a:r>
            <a:endParaRPr lang="en-AU" altLang="en-US" sz="2400">
              <a:sym typeface="+mn-ea"/>
            </a:endParaRPr>
          </a:p>
        </p:txBody>
      </p:sp>
      <p:sp>
        <p:nvSpPr>
          <p:cNvPr id="5" name="Text Box 4"/>
          <p:cNvSpPr txBox="1"/>
          <p:nvPr/>
        </p:nvSpPr>
        <p:spPr>
          <a:xfrm rot="19980000">
            <a:off x="1146810" y="2037080"/>
            <a:ext cx="9462770" cy="2785110"/>
          </a:xfrm>
          <a:prstGeom prst="rect">
            <a:avLst/>
          </a:prstGeom>
          <a:noFill/>
        </p:spPr>
        <p:txBody>
          <a:bodyPr wrap="square" rtlCol="0">
            <a:noAutofit/>
          </a:bodyPr>
          <a:p>
            <a:pPr>
              <a:lnSpc>
                <a:spcPct val="100000"/>
              </a:lnSpc>
            </a:pPr>
            <a:r>
              <a:rPr lang="en-AU" altLang="en-US" sz="6600" b="1">
                <a:solidFill>
                  <a:srgbClr val="FF0000"/>
                </a:solidFill>
              </a:rPr>
              <a:t>自觉的、主动的融合</a:t>
            </a:r>
            <a:endParaRPr lang="en-AU" altLang="en-US" sz="6600" b="1">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down)">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23" presetClass="entr" presetSubtype="16" fill="hold" grpId="0" nodeType="clickEffect">
                                  <p:stCondLst>
                                    <p:cond delay="0"/>
                                  </p:stCondLst>
                                  <p:childTnLst>
                                    <p:set>
                                      <p:cBhvr additive="base">
                                        <p:cTn id="14" dur="1" fill="hold">
                                          <p:stCondLst>
                                            <p:cond delay="0"/>
                                          </p:stCondLst>
                                        </p:cTn>
                                        <p:tgtEl>
                                          <p:spTgt spid="5"/>
                                        </p:tgtEl>
                                        <p:attrNameLst>
                                          <p:attrName>style.visibility</p:attrName>
                                        </p:attrNameLst>
                                      </p:cBhvr>
                                      <p:to>
                                        <p:strVal val="visible"/>
                                      </p:to>
                                    </p:set>
                                    <p:anim calcmode="lin" valueType="num">
                                      <p:cBhvr additive="base">
                                        <p:cTn id="15" dur="500" fill="hold"/>
                                        <p:tgtEl>
                                          <p:spTgt spid="5"/>
                                        </p:tgtEl>
                                        <p:attrNameLst>
                                          <p:attrName>ppt_w</p:attrName>
                                        </p:attrNameLst>
                                      </p:cBhvr>
                                      <p:tavLst>
                                        <p:tav tm="0" fmla="">
                                          <p:val>
                                            <p:fltVal val="0.000000"/>
                                          </p:val>
                                        </p:tav>
                                        <p:tav tm="100000" fmla="">
                                          <p:val>
                                            <p:strVal val="#ppt_w"/>
                                          </p:val>
                                        </p:tav>
                                      </p:tavLst>
                                    </p:anim>
                                    <p:anim calcmode="lin" valueType="num">
                                      <p:cBhvr additive="base">
                                        <p:cTn id="16" dur="500" fill="hold"/>
                                        <p:tgtEl>
                                          <p:spTgt spid="5"/>
                                        </p:tgtEl>
                                        <p:attrNameLst>
                                          <p:attrName>ppt_h</p:attrName>
                                        </p:attrNameLst>
                                      </p:cBhvr>
                                      <p:tavLst>
                                        <p:tav tm="0" fmla="">
                                          <p:val>
                                            <p:fltVal val="0.000000"/>
                                          </p:val>
                                        </p:tav>
                                        <p:tav tm="100000" fmla="">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074" name="ksoSlideStyle" descr="#wm#_r05_01_322_111" hidden="1"/>
          <p:cNvSpPr/>
          <p:nvPr/>
        </p:nvSpPr>
        <p:spPr>
          <a:xfrm>
            <a:off x="0" y="0"/>
            <a:ext cx="12700" cy="12700"/>
          </a:xfrm>
          <a:prstGeom prst="rect">
            <a:avLst/>
          </a:prstGeom>
          <a:solidFill>
            <a:schemeClr val="accent1"/>
          </a:solidFill>
          <a:ln w="9525" cap="flat" cmpd="sng">
            <a:solidFill>
              <a:schemeClr val="tx1"/>
            </a:solidFill>
            <a:prstDash val="solid"/>
            <a:round/>
            <a:headEnd type="none" w="med" len="med"/>
            <a:tailEnd type="none" w="med" len="med"/>
          </a:ln>
        </p:spPr>
        <p:txBody>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spcBef>
                <a:spcPct val="0"/>
              </a:spcBef>
              <a:buNone/>
            </a:pPr>
            <a:endParaRPr lang="zh-CN" altLang="en-US" sz="1800" dirty="0"/>
          </a:p>
        </p:txBody>
      </p:sp>
      <p:sp>
        <p:nvSpPr>
          <p:cNvPr id="3075" name="矩形 18" descr="#wm#_r05_01_322_111_a_1_13#clear#"/>
          <p:cNvSpPr/>
          <p:nvPr/>
        </p:nvSpPr>
        <p:spPr>
          <a:xfrm>
            <a:off x="0" y="301625"/>
            <a:ext cx="5321300" cy="576263"/>
          </a:xfrm>
          <a:prstGeom prst="rect">
            <a:avLst/>
          </a:prstGeom>
          <a:solidFill>
            <a:srgbClr val="0097FE"/>
          </a:solidFill>
          <a:ln w="9525">
            <a:noFill/>
          </a:ln>
        </p:spPr>
        <p:txBody>
          <a:bodyPr lIns="90170" tIns="46990" rIns="90170" bIns="46990" anchor="ct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AU" sz="2800" dirty="0">
                <a:solidFill>
                  <a:srgbClr val="FFFFFF"/>
                </a:solidFill>
                <a:ea typeface="黑体" pitchFamily="49" charset="-122"/>
                <a:sym typeface="微软雅黑" pitchFamily="34" charset="-122"/>
              </a:rPr>
              <a:t>中国特色的佛教</a:t>
            </a:r>
            <a:endParaRPr lang="en-AU" sz="2800" dirty="0">
              <a:solidFill>
                <a:srgbClr val="FFFFFF"/>
              </a:solidFill>
              <a:ea typeface="黑体" pitchFamily="49" charset="-122"/>
              <a:sym typeface="微软雅黑" pitchFamily="34" charset="-122"/>
            </a:endParaRPr>
          </a:p>
        </p:txBody>
      </p:sp>
      <p:pic>
        <p:nvPicPr>
          <p:cNvPr id="2" name="Picture 1" descr="2023-04-15 20:59:31.895000"/>
          <p:cNvPicPr>
            <a:picLocks noChangeAspect="1"/>
          </p:cNvPicPr>
          <p:nvPr/>
        </p:nvPicPr>
        <p:blipFill>
          <a:blip r:embed="rId1"/>
          <a:stretch>
            <a:fillRect/>
          </a:stretch>
        </p:blipFill>
        <p:spPr>
          <a:xfrm>
            <a:off x="5720080" y="301625"/>
            <a:ext cx="3338830" cy="1856105"/>
          </a:xfrm>
          <a:prstGeom prst="rect">
            <a:avLst/>
          </a:prstGeom>
        </p:spPr>
      </p:pic>
      <p:sp>
        <p:nvSpPr>
          <p:cNvPr id="3" name="Text Box 2"/>
          <p:cNvSpPr txBox="1"/>
          <p:nvPr/>
        </p:nvSpPr>
        <p:spPr>
          <a:xfrm>
            <a:off x="2540" y="2157730"/>
            <a:ext cx="9056370" cy="4358640"/>
          </a:xfrm>
          <a:prstGeom prst="rect">
            <a:avLst/>
          </a:prstGeom>
          <a:noFill/>
        </p:spPr>
        <p:txBody>
          <a:bodyPr wrap="square" rtlCol="0">
            <a:spAutoFit/>
          </a:bodyPr>
          <a:p>
            <a:pPr>
              <a:lnSpc>
                <a:spcPct val="100000"/>
              </a:lnSpc>
            </a:pPr>
            <a:r>
              <a:rPr lang="en-AU" altLang="en-US" sz="2000"/>
              <a:t>      诸如，印度佛教杂多而烦琐的名相分析，逐渐为简约和忘言得意的传统思维方式所取代;印度佛教强调苦行累修的解脱方法，则转变为以智解顿悟为主的解脱方法; 印度佛教的出世精神，更多地为世出世不二，乃至积极的入世精神所取代，等等。 </a:t>
            </a:r>
            <a:endParaRPr lang="en-AU" altLang="en-US" sz="2000"/>
          </a:p>
          <a:p>
            <a:pPr>
              <a:lnSpc>
                <a:spcPct val="100000"/>
              </a:lnSpc>
            </a:pPr>
            <a:r>
              <a:rPr lang="en-AU" altLang="en-US" sz="2000"/>
              <a:t>       而在理论上则更是广泛地吸收了儒家的心性、中庸，道家的自然无为，甚至阴阳五 行等各种思想学说。正是经过这些众多的变化，至隋唐时期，佛教完成了形式和理 论上的自我调整，取得了与中国传统文化的基本协调，形成了一批富有中国特色的佛教宗派。</a:t>
            </a:r>
            <a:endParaRPr lang="en-AU" altLang="en-US" sz="2000"/>
          </a:p>
          <a:p>
            <a:pPr>
              <a:lnSpc>
                <a:spcPct val="100000"/>
              </a:lnSpc>
            </a:pPr>
            <a:r>
              <a:rPr lang="en-AU" altLang="en-US" sz="2000"/>
              <a:t>       与此同时，佛教的影响也不断地深入到了人们的日常衣食、语 言、思想、文学、艺术、建筑，乃至医学、天文等各个方面。至此，佛教文化已成 为整个中国文化中可以与儒、道鼎足而立的一个有机组成部分。</a:t>
            </a:r>
            <a:endParaRPr lang="en-AU" altLang="en-US" sz="2000"/>
          </a:p>
          <a:p>
            <a:pPr>
              <a:lnSpc>
                <a:spcPct val="100000"/>
              </a:lnSpc>
            </a:pPr>
            <a:r>
              <a:rPr lang="en-AU" altLang="en-US" sz="2000"/>
              <a:t>       唐宋以来的的佛 教文化已成为一般知识分子知识结构中不可或缺的一个部分。可以毫不夸张地说，要想真正了解和把握东晋南北朝以后，尤其是隋唐以后的中国历史、文化，离开了佛教是根本不可能的。</a:t>
            </a:r>
            <a:endParaRPr lang="en-AU" altLang="en-US" sz="2000"/>
          </a:p>
        </p:txBody>
      </p:sp>
      <p:sp>
        <p:nvSpPr>
          <p:cNvPr id="4" name="Text Box 3"/>
          <p:cNvSpPr txBox="1"/>
          <p:nvPr/>
        </p:nvSpPr>
        <p:spPr>
          <a:xfrm>
            <a:off x="2540" y="969010"/>
            <a:ext cx="5683250" cy="822960"/>
          </a:xfrm>
          <a:prstGeom prst="rect">
            <a:avLst/>
          </a:prstGeom>
          <a:noFill/>
        </p:spPr>
        <p:txBody>
          <a:bodyPr wrap="square" rtlCol="0">
            <a:spAutoFit/>
          </a:bodyPr>
          <a:p>
            <a:pPr>
              <a:lnSpc>
                <a:spcPct val="100000"/>
              </a:lnSpc>
            </a:pPr>
            <a:r>
              <a:rPr lang="en-AU" altLang="en-US" sz="2400">
                <a:sym typeface="+mn-ea"/>
              </a:rPr>
              <a:t>在中国儒、道、玄思想的影响下，原印度佛教的许多特性发生了重大的变化。</a:t>
            </a:r>
            <a:endParaRPr lang="en-AU" altLang="en-US" sz="2400">
              <a:sym typeface="+mn-ea"/>
            </a:endParaRPr>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down)">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074" name="ksoSlideStyle" descr="#wm#_a_05_210_111" hidden="1"/>
          <p:cNvSpPr/>
          <p:nvPr/>
        </p:nvSpPr>
        <p:spPr>
          <a:xfrm>
            <a:off x="0" y="0"/>
            <a:ext cx="12700" cy="12700"/>
          </a:xfrm>
          <a:prstGeom prst="rect">
            <a:avLst/>
          </a:prstGeom>
          <a:solidFill>
            <a:schemeClr val="accent1"/>
          </a:solidFill>
          <a:ln w="9525" cap="flat" cmpd="sng">
            <a:solidFill>
              <a:schemeClr val="tx1"/>
            </a:solidFill>
            <a:prstDash val="solid"/>
            <a:miter/>
            <a:headEnd type="none" w="med" len="med"/>
            <a:tailEnd type="none" w="med" len="med"/>
          </a:ln>
        </p:spPr>
        <p:txBody>
          <a:bodyPr/>
          <a:lstStyle>
            <a:lvl1pPr marL="342900" lvl="0" indent="-342900" algn="l" defTabSz="914400" eaLnBrk="1" fontAlgn="base" latinLnBrk="0" hangingPunct="1">
              <a:lnSpc>
                <a:spcPct val="100000"/>
              </a:lnSpc>
              <a:spcBef>
                <a:spcPct val="20000"/>
              </a:spcBef>
              <a:spcAft>
                <a:spcPct val="0"/>
              </a:spcAft>
              <a:buChar char="•"/>
              <a:defRPr sz="3200" b="0" i="0" u="none" kern="1200" baseline="0">
                <a:solidFill>
                  <a:schemeClr val="tx1"/>
                </a:solidFill>
                <a:latin typeface="Arial" charset="0"/>
                <a:ea typeface="宋体" charset="-122"/>
              </a:defRPr>
            </a:lvl1pPr>
            <a:lvl2pPr marL="742950" lvl="1" indent="-285750" algn="l" defTabSz="914400" eaLnBrk="1" fontAlgn="base" latinLnBrk="0" hangingPunct="1">
              <a:lnSpc>
                <a:spcPct val="100000"/>
              </a:lnSpc>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eaLnBrk="1" fontAlgn="base" latinLnBrk="0" hangingPunct="1">
              <a:lnSpc>
                <a:spcPct val="100000"/>
              </a:lnSpc>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5pPr>
          </a:lstStyle>
          <a:p>
            <a:pPr marL="0" lvl="0" indent="0" eaLnBrk="1" hangingPunct="1">
              <a:spcBef>
                <a:spcPct val="0"/>
              </a:spcBef>
              <a:buNone/>
            </a:pPr>
            <a:endParaRPr sz="1800"/>
          </a:p>
        </p:txBody>
      </p:sp>
      <p:sp>
        <p:nvSpPr>
          <p:cNvPr id="3075" name="Rectangle 2" descr="#wm#_a_05_210_111_a_1_1#clear#"/>
          <p:cNvSpPr/>
          <p:nvPr>
            <p:ph type="title"/>
          </p:nvPr>
        </p:nvSpPr>
        <p:spPr/>
        <p:txBody>
          <a:bodyPr vert="horz" wrap="square" anchor="ctr"/>
          <a:p>
            <a:pPr lvl="0" eaLnBrk="1" hangingPunct="1"/>
            <a:r>
              <a:rPr lang="en-AU"/>
              <a:t>中国文化源远流长、博大精深</a:t>
            </a:r>
            <a:endParaRPr lang="en-AU"/>
          </a:p>
        </p:txBody>
      </p:sp>
      <p:sp>
        <p:nvSpPr>
          <p:cNvPr id="3076" name="Rectangle 3" descr="#wm#_a_05_210_111_c_1_1257*1122"/>
          <p:cNvSpPr/>
          <p:nvPr>
            <p:ph type="chart" sz="half"/>
          </p:nvPr>
        </p:nvSpPr>
        <p:spPr>
          <a:xfrm>
            <a:off x="457200" y="1600200"/>
            <a:ext cx="4038600" cy="4525963"/>
          </a:xfrm>
        </p:spPr>
      </p:sp>
      <p:sp>
        <p:nvSpPr>
          <p:cNvPr id="3077" name="Rectangle 4" descr="#wm#_a_05_210_111_b_1_1#clear#"/>
          <p:cNvSpPr/>
          <p:nvPr>
            <p:ph type="body" sz="half"/>
          </p:nvPr>
        </p:nvSpPr>
        <p:spPr>
          <a:xfrm>
            <a:off x="4648200" y="1600200"/>
            <a:ext cx="4038600" cy="4525963"/>
          </a:xfrm>
        </p:spPr>
        <p:txBody>
          <a:bodyPr vert="horz" wrap="square" anchor="t"/>
          <a:lstStyle>
            <a:lvl1pPr marL="342900" lvl="0" indent="-342900" algn="l" defTabSz="914400" eaLnBrk="1" fontAlgn="base" latinLnBrk="0" hangingPunct="1">
              <a:lnSpc>
                <a:spcPct val="100000"/>
              </a:lnSpc>
              <a:spcBef>
                <a:spcPct val="20000"/>
              </a:spcBef>
              <a:spcAft>
                <a:spcPct val="0"/>
              </a:spcAft>
              <a:buChar char="•"/>
              <a:defRPr sz="2800" b="0" i="0" u="none" kern="1200" baseline="0">
                <a:solidFill>
                  <a:schemeClr val="tx1"/>
                </a:solidFill>
                <a:latin typeface="+mn-lt"/>
                <a:ea typeface="+mn-ea"/>
                <a:cs typeface="+mn-cs"/>
              </a:defRPr>
            </a:lvl1pPr>
            <a:lvl2pPr marL="742950" lvl="1" indent="-285750" algn="l" defTabSz="914400" eaLnBrk="1" fontAlgn="base" latinLnBrk="0" hangingPunct="1">
              <a:lnSpc>
                <a:spcPct val="100000"/>
              </a:lnSpc>
              <a:spcBef>
                <a:spcPct val="20000"/>
              </a:spcBef>
              <a:spcAft>
                <a:spcPct val="0"/>
              </a:spcAft>
              <a:buChar char="–"/>
              <a:defRPr sz="2400" b="0" i="0" u="none" kern="1200" baseline="0">
                <a:solidFill>
                  <a:schemeClr val="tx1"/>
                </a:solidFill>
                <a:latin typeface="+mn-lt"/>
                <a:ea typeface="+mn-ea"/>
                <a:cs typeface="+mn-cs"/>
              </a:defRPr>
            </a:lvl2pPr>
            <a:lvl3pPr marL="1143000" lvl="2"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3pPr>
            <a:lvl4pPr marL="1600200" lvl="3" indent="-228600" algn="l" defTabSz="914400" eaLnBrk="1" fontAlgn="base" latinLnBrk="0" hangingPunct="1">
              <a:lnSpc>
                <a:spcPct val="100000"/>
              </a:lnSpc>
              <a:spcBef>
                <a:spcPct val="20000"/>
              </a:spcBef>
              <a:spcAft>
                <a:spcPct val="0"/>
              </a:spcAft>
              <a:buChar char="–"/>
              <a:defRPr sz="1800" b="0" i="0" u="none" kern="1200" baseline="0">
                <a:solidFill>
                  <a:schemeClr val="tx1"/>
                </a:solidFill>
                <a:latin typeface="+mn-lt"/>
                <a:ea typeface="+mn-ea"/>
                <a:cs typeface="+mn-cs"/>
              </a:defRPr>
            </a:lvl4pPr>
            <a:lvl5pPr marL="2057400" lvl="4" indent="-228600" algn="l" defTabSz="914400" eaLnBrk="1" fontAlgn="base" latinLnBrk="0" hangingPunct="1">
              <a:lnSpc>
                <a:spcPct val="100000"/>
              </a:lnSpc>
              <a:spcBef>
                <a:spcPct val="20000"/>
              </a:spcBef>
              <a:spcAft>
                <a:spcPct val="0"/>
              </a:spcAft>
              <a:buChar char="»"/>
              <a:defRPr sz="1800" b="0" i="0" u="none" kern="1200" baseline="0">
                <a:solidFill>
                  <a:schemeClr val="tx1"/>
                </a:solidFill>
                <a:latin typeface="+mn-lt"/>
                <a:ea typeface="+mn-ea"/>
                <a:cs typeface="+mn-cs"/>
              </a:defRPr>
            </a:lvl5pPr>
          </a:lstStyle>
          <a:p>
            <a:pPr lvl="0" eaLnBrk="1" hangingPunct="1"/>
            <a:r>
              <a:rPr lang="en-AU" sz="2400"/>
              <a:t>中国文化不仅有本土学派、还有外来文化传入</a:t>
            </a:r>
            <a:endParaRPr lang="en-AU" sz="2400"/>
          </a:p>
          <a:p>
            <a:pPr lvl="0" eaLnBrk="1" hangingPunct="1"/>
            <a:r>
              <a:rPr lang="en-AU" sz="2400"/>
              <a:t>大约从东晋开始到隋唐时期，中国文化确立了以儒家文化为主体，儒释道三家各自独标旗帜、同时互融互补的三足鼎立格局</a:t>
            </a:r>
            <a:endParaRPr lang="en-AU" sz="2400"/>
          </a:p>
          <a:p>
            <a:pPr lvl="0" eaLnBrk="1" hangingPunct="1"/>
            <a:r>
              <a:rPr lang="en-AU" sz="2400"/>
              <a:t>这种情况一直持续到19世纪末20世纪初，历时1600年左右</a:t>
            </a:r>
            <a:endParaRPr lang="en-AU" sz="2400"/>
          </a:p>
        </p:txBody>
      </p:sp>
      <p:pic>
        <p:nvPicPr>
          <p:cNvPr id="4" name="Picture 3" descr="2023-04-15 18:07:03.853000"/>
          <p:cNvPicPr>
            <a:picLocks noChangeAspect="1"/>
          </p:cNvPicPr>
          <p:nvPr/>
        </p:nvPicPr>
        <p:blipFill>
          <a:blip r:embed="rId1"/>
          <a:stretch>
            <a:fillRect/>
          </a:stretch>
        </p:blipFill>
        <p:spPr>
          <a:xfrm>
            <a:off x="201930" y="1600200"/>
            <a:ext cx="4377690" cy="437769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grpId="0" nodeType="clickEffect">
                                  <p:stCondLst>
                                    <p:cond delay="0"/>
                                  </p:stCondLst>
                                  <p:childTnLst>
                                    <p:set>
                                      <p:cBhvr>
                                        <p:cTn id="10" dur="1" fill="hold">
                                          <p:stCondLst>
                                            <p:cond delay="0"/>
                                          </p:stCondLst>
                                        </p:cTn>
                                        <p:tgtEl>
                                          <p:spTgt spid="3075"/>
                                        </p:tgtEl>
                                        <p:attrNameLst>
                                          <p:attrName>style.visibility</p:attrName>
                                        </p:attrNameLst>
                                      </p:cBhvr>
                                      <p:to>
                                        <p:strVal val="visible"/>
                                      </p:to>
                                    </p:set>
                                    <p:animEffect transition="in" filter="wipe(down)">
                                      <p:cBhvr>
                                        <p:cTn id="11" dur="500"/>
                                        <p:tgtEl>
                                          <p:spTgt spid="3075"/>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grpId="0" nodeType="clickEffect">
                                  <p:stCondLst>
                                    <p:cond delay="0"/>
                                  </p:stCondLst>
                                  <p:childTnLst>
                                    <p:set>
                                      <p:cBhvr>
                                        <p:cTn id="15" dur="1" fill="hold">
                                          <p:stCondLst>
                                            <p:cond delay="0"/>
                                          </p:stCondLst>
                                        </p:cTn>
                                        <p:tgtEl>
                                          <p:spTgt spid="3077">
                                            <p:txEl>
                                              <p:pRg st="0" end="0"/>
                                            </p:txEl>
                                          </p:spTgt>
                                        </p:tgtEl>
                                        <p:attrNameLst>
                                          <p:attrName>style.visibility</p:attrName>
                                        </p:attrNameLst>
                                      </p:cBhvr>
                                      <p:to>
                                        <p:strVal val="visible"/>
                                      </p:to>
                                    </p:set>
                                    <p:animEffect transition="in" filter="wipe(down)">
                                      <p:cBhvr>
                                        <p:cTn id="16" dur="500"/>
                                        <p:tgtEl>
                                          <p:spTgt spid="3077">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grpId="0" nodeType="clickEffect">
                                  <p:stCondLst>
                                    <p:cond delay="0"/>
                                  </p:stCondLst>
                                  <p:childTnLst>
                                    <p:set>
                                      <p:cBhvr>
                                        <p:cTn id="20" dur="1" fill="hold">
                                          <p:stCondLst>
                                            <p:cond delay="0"/>
                                          </p:stCondLst>
                                        </p:cTn>
                                        <p:tgtEl>
                                          <p:spTgt spid="3077">
                                            <p:txEl>
                                              <p:pRg st="1" end="1"/>
                                            </p:txEl>
                                          </p:spTgt>
                                        </p:tgtEl>
                                        <p:attrNameLst>
                                          <p:attrName>style.visibility</p:attrName>
                                        </p:attrNameLst>
                                      </p:cBhvr>
                                      <p:to>
                                        <p:strVal val="visible"/>
                                      </p:to>
                                    </p:set>
                                    <p:animEffect transition="in" filter="wipe(down)">
                                      <p:cBhvr>
                                        <p:cTn id="21" dur="500"/>
                                        <p:tgtEl>
                                          <p:spTgt spid="3077">
                                            <p:txEl>
                                              <p:pRg st="1" end="1"/>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grpId="0" nodeType="clickEffect">
                                  <p:stCondLst>
                                    <p:cond delay="0"/>
                                  </p:stCondLst>
                                  <p:childTnLst>
                                    <p:set>
                                      <p:cBhvr>
                                        <p:cTn id="25" dur="1" fill="hold">
                                          <p:stCondLst>
                                            <p:cond delay="0"/>
                                          </p:stCondLst>
                                        </p:cTn>
                                        <p:tgtEl>
                                          <p:spTgt spid="3077">
                                            <p:txEl>
                                              <p:pRg st="2" end="2"/>
                                            </p:txEl>
                                          </p:spTgt>
                                        </p:tgtEl>
                                        <p:attrNameLst>
                                          <p:attrName>style.visibility</p:attrName>
                                        </p:attrNameLst>
                                      </p:cBhvr>
                                      <p:to>
                                        <p:strVal val="visible"/>
                                      </p:to>
                                    </p:set>
                                    <p:animEffect transition="in" filter="wipe(down)">
                                      <p:cBhvr>
                                        <p:cTn id="26" dur="500"/>
                                        <p:tgtEl>
                                          <p:spTgt spid="307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5" grpId="0"/>
      <p:bldP spid="3077"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074" name="ksoSlideStyle" descr="#wm#_r05_05_322_155" hidden="1"/>
          <p:cNvSpPr/>
          <p:nvPr/>
        </p:nvSpPr>
        <p:spPr>
          <a:xfrm>
            <a:off x="0" y="0"/>
            <a:ext cx="12700" cy="12700"/>
          </a:xfrm>
          <a:prstGeom prst="rect">
            <a:avLst/>
          </a:prstGeom>
          <a:solidFill>
            <a:schemeClr val="accent1"/>
          </a:solidFill>
          <a:ln w="9525" cap="flat" cmpd="sng">
            <a:solidFill>
              <a:schemeClr val="tx1"/>
            </a:solidFill>
            <a:prstDash val="solid"/>
            <a:round/>
            <a:headEnd type="none" w="med" len="med"/>
            <a:tailEnd type="none" w="med" len="med"/>
          </a:ln>
        </p:spPr>
        <p:txBody>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spcBef>
                <a:spcPct val="0"/>
              </a:spcBef>
              <a:buNone/>
            </a:pPr>
            <a:endParaRPr lang="zh-CN" altLang="en-US" sz="1800" dirty="0"/>
          </a:p>
        </p:txBody>
      </p:sp>
      <p:sp>
        <p:nvSpPr>
          <p:cNvPr id="3075" name="矩形 18" descr="#wm#_r05_05_322_155_a_1_13#clear#"/>
          <p:cNvSpPr/>
          <p:nvPr/>
        </p:nvSpPr>
        <p:spPr>
          <a:xfrm>
            <a:off x="0" y="317500"/>
            <a:ext cx="5321300" cy="577850"/>
          </a:xfrm>
          <a:prstGeom prst="rect">
            <a:avLst/>
          </a:prstGeom>
          <a:solidFill>
            <a:srgbClr val="0097FE"/>
          </a:solidFill>
          <a:ln w="9525">
            <a:noFill/>
          </a:ln>
        </p:spPr>
        <p:txBody>
          <a:bodyPr lIns="90170" tIns="46990" rIns="90170" bIns="46990" anchor="ct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zh-CN" altLang="en-US" sz="2800" dirty="0">
                <a:solidFill>
                  <a:srgbClr val="FFFFFF"/>
                </a:solidFill>
                <a:ea typeface="黑体" pitchFamily="49" charset="-122"/>
                <a:sym typeface="微软雅黑" pitchFamily="34" charset="-122"/>
              </a:rPr>
              <a:t> </a:t>
            </a:r>
            <a:r>
              <a:rPr lang="en-AU" altLang="zh-CN" sz="2800" dirty="0">
                <a:solidFill>
                  <a:srgbClr val="FFFFFF"/>
                </a:solidFill>
                <a:ea typeface="黑体" pitchFamily="49" charset="-122"/>
                <a:sym typeface="微软雅黑" pitchFamily="34" charset="-122"/>
              </a:rPr>
              <a:t>儒家、道家文化的发展</a:t>
            </a:r>
            <a:endParaRPr lang="en-AU" altLang="zh-CN" sz="2800" dirty="0">
              <a:solidFill>
                <a:srgbClr val="FFFFFF"/>
              </a:solidFill>
              <a:ea typeface="黑体" pitchFamily="49" charset="-122"/>
              <a:sym typeface="微软雅黑" pitchFamily="34" charset="-122"/>
            </a:endParaRPr>
          </a:p>
        </p:txBody>
      </p:sp>
      <p:sp>
        <p:nvSpPr>
          <p:cNvPr id="5" name="Text Box 4"/>
          <p:cNvSpPr txBox="1"/>
          <p:nvPr/>
        </p:nvSpPr>
        <p:spPr>
          <a:xfrm>
            <a:off x="172085" y="1043305"/>
            <a:ext cx="5104765" cy="5845810"/>
          </a:xfrm>
          <a:prstGeom prst="rect">
            <a:avLst/>
          </a:prstGeom>
          <a:noFill/>
          <a:ln w="6350">
            <a:noFill/>
            <a:prstDash val="sysDash"/>
          </a:ln>
          <a:extLst>
            <a:ext uri="{91240B29-F687-4F45-9708-019B960494DF}">
              <a14:hiddenLine xmlns:a14="http://schemas.microsoft.com/office/drawing/2010/main" w="6350">
                <a:solidFill>
                  <a:schemeClr val="accent1">
                    <a:shade val="50000"/>
                  </a:schemeClr>
                </a:solidFill>
                <a:prstDash val="sysDash"/>
              </a14:hiddenLine>
            </a:ext>
          </a:extLst>
        </p:spPr>
        <p:txBody>
          <a:bodyPr wrap="square" rtlCol="0">
            <a:noAutofit/>
          </a:bodyPr>
          <a:p>
            <a:pPr>
              <a:lnSpc>
                <a:spcPct val="100000"/>
              </a:lnSpc>
            </a:pPr>
            <a:r>
              <a:rPr lang="en-AU" altLang="en-US" sz="2400"/>
              <a:t>       儒家、道家作为我国本土文化，要了解他们我们首先要了解他们诞生发展的大背景——</a:t>
            </a:r>
            <a:r>
              <a:rPr lang="en-AU" altLang="en-US" sz="2400" b="1">
                <a:solidFill>
                  <a:srgbClr val="FF0000"/>
                </a:solidFill>
              </a:rPr>
              <a:t>百家争鸣</a:t>
            </a:r>
            <a:r>
              <a:rPr lang="en-AU" altLang="en-US" sz="2400"/>
              <a:t>；</a:t>
            </a:r>
            <a:endParaRPr lang="en-AU" altLang="en-US" sz="2400"/>
          </a:p>
          <a:p>
            <a:pPr>
              <a:lnSpc>
                <a:spcPct val="100000"/>
              </a:lnSpc>
            </a:pPr>
            <a:r>
              <a:rPr lang="en-AU" altLang="en-US" sz="2400"/>
              <a:t>       </a:t>
            </a:r>
            <a:r>
              <a:rPr lang="en-AU" altLang="en-US" sz="2400" b="1">
                <a:solidFill>
                  <a:srgbClr val="FF0000"/>
                </a:solidFill>
              </a:rPr>
              <a:t>东周</a:t>
            </a:r>
            <a:r>
              <a:rPr lang="en-AU" altLang="en-US" sz="2400"/>
              <a:t>以后，学术逐步走向民间，春秋后期已经出现了颇有社会影响的儒家、墨家等不同学派；到战国中期，出现了百家争鸣的局面，学派纷涌，为中国文化的发展奠定深厚的基础，而儒家学派和道家学派无疑是其最中突出的学家，它们的思想至今仍广为人接受学习。</a:t>
            </a:r>
            <a:endParaRPr lang="en-AU" altLang="en-US" sz="2400"/>
          </a:p>
          <a:p>
            <a:pPr>
              <a:lnSpc>
                <a:spcPct val="100000"/>
              </a:lnSpc>
            </a:pPr>
            <a:r>
              <a:rPr lang="en-AU" altLang="en-US" sz="2400"/>
              <a:t>       </a:t>
            </a:r>
            <a:r>
              <a:rPr lang="en-AU" altLang="en-US" sz="2400" b="1">
                <a:solidFill>
                  <a:srgbClr val="FF0000"/>
                </a:solidFill>
              </a:rPr>
              <a:t>到两汉时期</a:t>
            </a:r>
            <a:r>
              <a:rPr lang="en-AU" altLang="en-US" sz="2400"/>
              <a:t>，儒、道两家广泛吸收诸子百家思想，充分发展自身，并开始确立自身为中国文化代表学派地位。</a:t>
            </a:r>
            <a:endParaRPr lang="en-AU" altLang="en-US" sz="2400"/>
          </a:p>
        </p:txBody>
      </p:sp>
      <p:pic>
        <p:nvPicPr>
          <p:cNvPr id="6" name="Picture 5" descr="2023-04-15 18:19:52.740000"/>
          <p:cNvPicPr>
            <a:picLocks noChangeAspect="1"/>
          </p:cNvPicPr>
          <p:nvPr/>
        </p:nvPicPr>
        <p:blipFill>
          <a:blip r:embed="rId1"/>
          <a:stretch>
            <a:fillRect/>
          </a:stretch>
        </p:blipFill>
        <p:spPr>
          <a:xfrm>
            <a:off x="5608955" y="1107440"/>
            <a:ext cx="3282950" cy="506285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1" nodeType="clickEffect">
                                  <p:stCondLst>
                                    <p:cond delay="0"/>
                                  </p:stCondLst>
                                  <p:childTnLst>
                                    <p:set>
                                      <p:cBhvr additive="base">
                                        <p:cTn id="10" dur="1" fill="hold">
                                          <p:stCondLst>
                                            <p:cond delay="0"/>
                                          </p:stCondLst>
                                        </p:cTn>
                                        <p:tgtEl>
                                          <p:spTgt spid="5"/>
                                        </p:tgtEl>
                                        <p:attrNameLst>
                                          <p:attrName>style.visibility</p:attrName>
                                        </p:attrNameLst>
                                      </p:cBhvr>
                                      <p:to>
                                        <p:strVal val="visible"/>
                                      </p:to>
                                    </p:set>
                                    <p:animEffect transition="in" filter="fade">
                                      <p:cBhvr additive="base">
                                        <p:cTn id="11"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074" name="ksoSlideStyle" descr="#wm#_r05_01_322_111" hidden="1"/>
          <p:cNvSpPr/>
          <p:nvPr/>
        </p:nvSpPr>
        <p:spPr>
          <a:xfrm>
            <a:off x="0" y="0"/>
            <a:ext cx="12700" cy="12700"/>
          </a:xfrm>
          <a:prstGeom prst="rect">
            <a:avLst/>
          </a:prstGeom>
          <a:solidFill>
            <a:schemeClr val="accent1"/>
          </a:solidFill>
          <a:ln w="9525" cap="flat" cmpd="sng">
            <a:solidFill>
              <a:schemeClr val="tx1"/>
            </a:solidFill>
            <a:prstDash val="solid"/>
            <a:round/>
            <a:headEnd type="none" w="med" len="med"/>
            <a:tailEnd type="none" w="med" len="med"/>
          </a:ln>
        </p:spPr>
        <p:txBody>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spcBef>
                <a:spcPct val="0"/>
              </a:spcBef>
              <a:buNone/>
            </a:pPr>
            <a:endParaRPr lang="zh-CN" altLang="en-US" sz="1800" dirty="0"/>
          </a:p>
        </p:txBody>
      </p:sp>
      <p:sp>
        <p:nvSpPr>
          <p:cNvPr id="3" name="矩形 18" descr="#wm#_r05_01_322_111_a_1_13#clear#"/>
          <p:cNvSpPr/>
          <p:nvPr/>
        </p:nvSpPr>
        <p:spPr>
          <a:xfrm>
            <a:off x="6985" y="326390"/>
            <a:ext cx="5321300" cy="576580"/>
          </a:xfrm>
          <a:prstGeom prst="rect">
            <a:avLst/>
          </a:prstGeom>
          <a:solidFill>
            <a:srgbClr val="0097FE"/>
          </a:solidFill>
          <a:ln w="9525">
            <a:noFill/>
          </a:ln>
        </p:spPr>
        <p:txBody>
          <a:bodyPr lIns="90170" tIns="46990" rIns="90170" bIns="46990" anchor="ct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zh-CN" altLang="en-US" sz="2800" dirty="0">
                <a:solidFill>
                  <a:srgbClr val="FFFFFF"/>
                </a:solidFill>
                <a:ea typeface="黑体" pitchFamily="49" charset="-122"/>
                <a:sym typeface="微软雅黑" pitchFamily="34" charset="-122"/>
              </a:rPr>
              <a:t> </a:t>
            </a:r>
            <a:r>
              <a:rPr lang="en-AU" altLang="zh-CN" sz="2800" dirty="0">
                <a:solidFill>
                  <a:srgbClr val="FFFFFF"/>
                </a:solidFill>
                <a:ea typeface="黑体" pitchFamily="49" charset="-122"/>
                <a:sym typeface="微软雅黑" pitchFamily="34" charset="-122"/>
              </a:rPr>
              <a:t>儒家、道家文化的发展</a:t>
            </a:r>
            <a:endParaRPr lang="en-AU" altLang="zh-CN" sz="2800" dirty="0">
              <a:solidFill>
                <a:srgbClr val="FFFFFF"/>
              </a:solidFill>
              <a:ea typeface="黑体" pitchFamily="49" charset="-122"/>
              <a:sym typeface="微软雅黑" pitchFamily="34" charset="-122"/>
            </a:endParaRPr>
          </a:p>
        </p:txBody>
      </p:sp>
      <p:sp>
        <p:nvSpPr>
          <p:cNvPr id="8" name="Text Box 7"/>
          <p:cNvSpPr txBox="1"/>
          <p:nvPr/>
        </p:nvSpPr>
        <p:spPr>
          <a:xfrm>
            <a:off x="53340" y="934085"/>
            <a:ext cx="9033510" cy="2651760"/>
          </a:xfrm>
          <a:prstGeom prst="rect">
            <a:avLst/>
          </a:prstGeom>
          <a:noFill/>
        </p:spPr>
        <p:txBody>
          <a:bodyPr wrap="square" rtlCol="0">
            <a:spAutoFit/>
          </a:bodyPr>
          <a:p>
            <a:pPr>
              <a:lnSpc>
                <a:spcPct val="100000"/>
              </a:lnSpc>
            </a:pPr>
            <a:r>
              <a:rPr lang="en-AU" altLang="en-US" sz="2400"/>
              <a:t>       汉初统治者为医治</a:t>
            </a:r>
            <a:r>
              <a:rPr lang="en-AU" altLang="en-US" sz="2400" b="1"/>
              <a:t>秦末苛政</a:t>
            </a:r>
            <a:r>
              <a:rPr lang="en-AU" altLang="en-US" sz="2400"/>
              <a:t>和</a:t>
            </a:r>
            <a:r>
              <a:rPr lang="en-AU" altLang="en-US" sz="2400" b="1"/>
              <a:t>战乱造成的社会民生极度凋敞的状况</a:t>
            </a:r>
            <a:r>
              <a:rPr lang="en-AU" altLang="en-US" sz="2400"/>
              <a:t>，采用了</a:t>
            </a:r>
            <a:r>
              <a:rPr lang="en-AU" altLang="en-US" sz="2400" b="1">
                <a:solidFill>
                  <a:srgbClr val="FF0000"/>
                </a:solidFill>
              </a:rPr>
              <a:t>简政约法、无为而治、与民休养</a:t>
            </a:r>
            <a:r>
              <a:rPr lang="en-AU" altLang="en-US" sz="2400"/>
              <a:t>的</a:t>
            </a:r>
            <a:r>
              <a:rPr lang="en-AU" altLang="en-US" sz="2400" i="1" u="sng"/>
              <a:t>政策</a:t>
            </a:r>
            <a:r>
              <a:rPr lang="en-AU" altLang="en-US" sz="2400"/>
              <a:t>以恢复社会的生机。与此相应，在</a:t>
            </a:r>
            <a:r>
              <a:rPr lang="en-AU" altLang="en-US" sz="2400" i="1" u="sng"/>
              <a:t>文化思想</a:t>
            </a:r>
            <a:r>
              <a:rPr lang="en-AU" altLang="en-US" sz="2400"/>
              <a:t>上则大力提倡道家</a:t>
            </a:r>
            <a:r>
              <a:rPr lang="en-AU" altLang="en-US" sz="2400" b="1">
                <a:solidFill>
                  <a:srgbClr val="FF0000"/>
                </a:solidFill>
              </a:rPr>
              <a:t>黄老之学</a:t>
            </a:r>
            <a:r>
              <a:rPr lang="en-AU" altLang="en-US" sz="2400"/>
              <a:t>。</a:t>
            </a:r>
            <a:endParaRPr lang="en-AU" altLang="en-US" sz="2400"/>
          </a:p>
          <a:p>
            <a:pPr>
              <a:lnSpc>
                <a:spcPct val="100000"/>
              </a:lnSpc>
            </a:pPr>
            <a:r>
              <a:rPr lang="en-AU" altLang="en-US" sz="2400"/>
              <a:t>       此时的道家黄老之学，处于社会文化思想的</a:t>
            </a:r>
            <a:r>
              <a:rPr lang="en-AU" altLang="en-US" sz="2400" b="1" u="none"/>
              <a:t>代表和指导地位</a:t>
            </a:r>
            <a:r>
              <a:rPr lang="en-AU" altLang="en-US" sz="2400"/>
              <a:t>，所以他必须处理好与其他各个不同文化思想学派的关系问题。社会对思想文化的需要是多样的、丰富的，而不是单一的。</a:t>
            </a:r>
            <a:endParaRPr lang="en-AU" altLang="en-US" sz="2400"/>
          </a:p>
          <a:p>
            <a:pPr>
              <a:lnSpc>
                <a:spcPct val="100000"/>
              </a:lnSpc>
            </a:pPr>
            <a:r>
              <a:rPr lang="en-AU" altLang="en-US" sz="2400"/>
              <a:t>       </a:t>
            </a:r>
            <a:endParaRPr lang="en-AU" altLang="en-US" sz="2400"/>
          </a:p>
        </p:txBody>
      </p:sp>
      <p:pic>
        <p:nvPicPr>
          <p:cNvPr id="9" name="Picture 8" descr="2023-04-15 18:49:13.063000"/>
          <p:cNvPicPr>
            <a:picLocks noChangeAspect="1"/>
          </p:cNvPicPr>
          <p:nvPr/>
        </p:nvPicPr>
        <p:blipFill>
          <a:blip r:embed="rId1"/>
          <a:stretch>
            <a:fillRect/>
          </a:stretch>
        </p:blipFill>
        <p:spPr>
          <a:xfrm>
            <a:off x="1523365" y="3190240"/>
            <a:ext cx="6096635" cy="360108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nodeType="clickEffect">
                                  <p:stCondLst>
                                    <p:cond delay="0"/>
                                  </p:stCondLst>
                                  <p:childTnLst>
                                    <p:set>
                                      <p:cBhvr additive="base">
                                        <p:cTn id="6" dur="1" fill="hold">
                                          <p:stCondLst>
                                            <p:cond delay="0"/>
                                          </p:stCondLst>
                                        </p:cTn>
                                        <p:tgtEl>
                                          <p:spTgt spid="9"/>
                                        </p:tgtEl>
                                        <p:attrNameLst>
                                          <p:attrName>style.visibility</p:attrName>
                                        </p:attrNameLst>
                                      </p:cBhvr>
                                      <p:to>
                                        <p:strVal val="visible"/>
                                      </p:to>
                                    </p:set>
                                    <p:animEffect transition="in" filter="fade">
                                      <p:cBhvr additive="base">
                                        <p:cTn id="7" dur="1000"/>
                                        <p:tgtEl>
                                          <p:spTgt spid="9"/>
                                        </p:tgtEl>
                                      </p:cBhvr>
                                    </p:animEffect>
                                    <p:anim calcmode="lin" valueType="num">
                                      <p:cBhvr additive="base">
                                        <p:cTn id="8" dur="1000" fill="hold"/>
                                        <p:tgtEl>
                                          <p:spTgt spid="9"/>
                                        </p:tgtEl>
                                        <p:attrNameLst>
                                          <p:attrName>ppt_x</p:attrName>
                                        </p:attrNameLst>
                                      </p:cBhvr>
                                      <p:tavLst>
                                        <p:tav tm="0" fmla="">
                                          <p:val>
                                            <p:strVal val="#ppt_x"/>
                                          </p:val>
                                        </p:tav>
                                        <p:tav tm="100000" fmla="">
                                          <p:val>
                                            <p:strVal val="#ppt_x"/>
                                          </p:val>
                                        </p:tav>
                                      </p:tavLst>
                                    </p:anim>
                                    <p:anim calcmode="lin" valueType="num">
                                      <p:cBhvr additive="base">
                                        <p:cTn id="9" dur="900" decel="100000" fill="hold"/>
                                        <p:tgtEl>
                                          <p:spTgt spid="9"/>
                                        </p:tgtEl>
                                        <p:attrNameLst>
                                          <p:attrName>ppt_y</p:attrName>
                                        </p:attrNameLst>
                                      </p:cBhvr>
                                      <p:tavLst>
                                        <p:tav tm="0" fmla="">
                                          <p:val>
                                            <p:strVal val="#ppt_y+1"/>
                                          </p:val>
                                        </p:tav>
                                        <p:tav tm="100000" fmla="">
                                          <p:val>
                                            <p:strVal val="#ppt_y-.03"/>
                                          </p:val>
                                        </p:tav>
                                      </p:tavLst>
                                    </p:anim>
                                    <p:anim calcmode="lin" valueType="num">
                                      <p:cBhvr additive="base">
                                        <p:cTn id="10" dur="100" accel="100000" fill="hold">
                                          <p:stCondLst>
                                            <p:cond delay="900"/>
                                          </p:stCondLst>
                                        </p:cTn>
                                        <p:tgtEl>
                                          <p:spTgt spid="9"/>
                                        </p:tgtEl>
                                        <p:attrNameLst>
                                          <p:attrName>ppt_y</p:attrName>
                                        </p:attrNameLst>
                                      </p:cBhvr>
                                      <p:tavLst>
                                        <p:tav tm="0" fmla="">
                                          <p:val>
                                            <p:strVal val="#ppt_y-.03"/>
                                          </p:val>
                                        </p:tav>
                                        <p:tav tm="100000" fmla="">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down)">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074" name="ksoSlideStyle" descr="#wm#_r05_01_322_111" hidden="1"/>
          <p:cNvSpPr/>
          <p:nvPr/>
        </p:nvSpPr>
        <p:spPr>
          <a:xfrm>
            <a:off x="0" y="0"/>
            <a:ext cx="12700" cy="12700"/>
          </a:xfrm>
          <a:prstGeom prst="rect">
            <a:avLst/>
          </a:prstGeom>
          <a:solidFill>
            <a:schemeClr val="accent1"/>
          </a:solidFill>
          <a:ln w="9525" cap="flat" cmpd="sng">
            <a:solidFill>
              <a:schemeClr val="tx1"/>
            </a:solidFill>
            <a:prstDash val="solid"/>
            <a:round/>
            <a:headEnd type="none" w="med" len="med"/>
            <a:tailEnd type="none" w="med" len="med"/>
          </a:ln>
        </p:spPr>
        <p:txBody>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spcBef>
                <a:spcPct val="0"/>
              </a:spcBef>
              <a:buNone/>
            </a:pPr>
            <a:endParaRPr lang="zh-CN" altLang="en-US" sz="1800" dirty="0"/>
          </a:p>
        </p:txBody>
      </p:sp>
      <p:sp>
        <p:nvSpPr>
          <p:cNvPr id="3" name="矩形 18" descr="#wm#_r05_01_322_111_a_1_13#clear#"/>
          <p:cNvSpPr/>
          <p:nvPr/>
        </p:nvSpPr>
        <p:spPr>
          <a:xfrm>
            <a:off x="6985" y="326390"/>
            <a:ext cx="5321300" cy="576580"/>
          </a:xfrm>
          <a:prstGeom prst="rect">
            <a:avLst/>
          </a:prstGeom>
          <a:solidFill>
            <a:srgbClr val="0097FE"/>
          </a:solidFill>
          <a:ln w="9525">
            <a:noFill/>
          </a:ln>
        </p:spPr>
        <p:txBody>
          <a:bodyPr lIns="90170" tIns="46990" rIns="90170" bIns="46990" anchor="ct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zh-CN" altLang="en-US" sz="2800" dirty="0">
                <a:solidFill>
                  <a:srgbClr val="FFFFFF"/>
                </a:solidFill>
                <a:ea typeface="黑体" pitchFamily="49" charset="-122"/>
                <a:sym typeface="微软雅黑" pitchFamily="34" charset="-122"/>
              </a:rPr>
              <a:t> </a:t>
            </a:r>
            <a:r>
              <a:rPr lang="en-AU" altLang="zh-CN" sz="2800" dirty="0">
                <a:solidFill>
                  <a:srgbClr val="FFFFFF"/>
                </a:solidFill>
                <a:ea typeface="黑体" pitchFamily="49" charset="-122"/>
                <a:sym typeface="微软雅黑" pitchFamily="34" charset="-122"/>
              </a:rPr>
              <a:t>儒家、道家文化的发展</a:t>
            </a:r>
            <a:endParaRPr lang="en-AU" altLang="zh-CN" sz="2800" dirty="0">
              <a:solidFill>
                <a:srgbClr val="FFFFFF"/>
              </a:solidFill>
              <a:ea typeface="黑体" pitchFamily="49" charset="-122"/>
              <a:sym typeface="微软雅黑" pitchFamily="34" charset="-122"/>
            </a:endParaRPr>
          </a:p>
        </p:txBody>
      </p:sp>
      <p:sp>
        <p:nvSpPr>
          <p:cNvPr id="6" name="Text Box 5"/>
          <p:cNvSpPr txBox="1"/>
          <p:nvPr/>
        </p:nvSpPr>
        <p:spPr>
          <a:xfrm>
            <a:off x="40005" y="981710"/>
            <a:ext cx="9059545" cy="3383280"/>
          </a:xfrm>
          <a:prstGeom prst="rect">
            <a:avLst/>
          </a:prstGeom>
          <a:noFill/>
        </p:spPr>
        <p:txBody>
          <a:bodyPr wrap="square" rtlCol="0">
            <a:spAutoFit/>
          </a:bodyPr>
          <a:p>
            <a:pPr>
              <a:lnSpc>
                <a:spcPct val="100000"/>
              </a:lnSpc>
            </a:pPr>
            <a:r>
              <a:rPr lang="en-AU" altLang="en-US" sz="2400">
                <a:sym typeface="+mn-ea"/>
              </a:rPr>
              <a:t>       然而诚如许多中国思想家所说的，这种多样性又需要“</a:t>
            </a:r>
            <a:r>
              <a:rPr lang="en-AU" altLang="en-US" sz="2400" b="1" i="1" u="none">
                <a:sym typeface="+mn-ea"/>
              </a:rPr>
              <a:t>统之有宗，会之有元</a:t>
            </a:r>
            <a:r>
              <a:rPr lang="en-AU" altLang="en-US" sz="2400">
                <a:sym typeface="+mn-ea"/>
              </a:rPr>
              <a:t>”。即需要有一个为主的指导者。</a:t>
            </a:r>
            <a:endParaRPr lang="en-AU" altLang="en-US" sz="2400"/>
          </a:p>
          <a:p>
            <a:pPr>
              <a:lnSpc>
                <a:spcPct val="100000"/>
              </a:lnSpc>
            </a:pPr>
            <a:r>
              <a:rPr lang="en-AU" altLang="en-US" sz="2400">
                <a:sym typeface="+mn-ea"/>
              </a:rPr>
              <a:t>       不过，这种“统”和“会”绝不是以一种样式去排斥或替代其他的样式。因为，如果把其他样式都排斥掉了，只剩下了自己一种样式，那也就不存在什么“统”和“会”的问题了。</a:t>
            </a:r>
            <a:endParaRPr lang="en-AU" altLang="en-US" sz="2400"/>
          </a:p>
          <a:p>
            <a:pPr>
              <a:lnSpc>
                <a:spcPct val="100000"/>
              </a:lnSpc>
            </a:pPr>
            <a:r>
              <a:rPr lang="en-AU" altLang="en-US" sz="2400">
                <a:sym typeface="+mn-ea"/>
              </a:rPr>
              <a:t>       汉初道家黄老之学，正如司马谈所描述的，它广采了</a:t>
            </a:r>
            <a:r>
              <a:rPr lang="en-AU" altLang="en-US" sz="2400" u="sng">
                <a:sym typeface="+mn-ea"/>
              </a:rPr>
              <a:t>阴阳、儒、 墨、名、法</a:t>
            </a:r>
            <a:r>
              <a:rPr lang="en-AU" altLang="en-US" sz="2400">
                <a:sym typeface="+mn-ea"/>
              </a:rPr>
              <a:t>各家之长，正是这种</a:t>
            </a:r>
            <a:r>
              <a:rPr lang="en-AU" altLang="en-US" sz="2400" b="1">
                <a:solidFill>
                  <a:srgbClr val="FF0000"/>
                </a:solidFill>
                <a:sym typeface="+mn-ea"/>
              </a:rPr>
              <a:t>容纳、吸收和融合的精神</a:t>
            </a:r>
            <a:r>
              <a:rPr lang="en-AU" altLang="en-US" sz="2400">
                <a:sym typeface="+mn-ea"/>
              </a:rPr>
              <a:t>，使得道家学说不仅成为当时社会的指导思想，同时也成为整个中国文化精神的集中代表者之一。</a:t>
            </a:r>
            <a:endParaRPr lang="en-AU" altLang="en-US" sz="2400"/>
          </a:p>
        </p:txBody>
      </p:sp>
      <p:pic>
        <p:nvPicPr>
          <p:cNvPr id="9" name="Picture 8" descr="2023-04-15 18:50:15.502000"/>
          <p:cNvPicPr>
            <a:picLocks noChangeAspect="1"/>
          </p:cNvPicPr>
          <p:nvPr/>
        </p:nvPicPr>
        <p:blipFill>
          <a:blip r:embed="rId1"/>
          <a:stretch>
            <a:fillRect/>
          </a:stretch>
        </p:blipFill>
        <p:spPr>
          <a:xfrm>
            <a:off x="2854960" y="4364990"/>
            <a:ext cx="3429635" cy="238188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nodeType="clickEffect">
                                  <p:stCondLst>
                                    <p:cond delay="0"/>
                                  </p:stCondLst>
                                  <p:childTnLst>
                                    <p:set>
                                      <p:cBhvr additive="base">
                                        <p:cTn id="6" dur="1" fill="hold">
                                          <p:stCondLst>
                                            <p:cond delay="0"/>
                                          </p:stCondLst>
                                        </p:cTn>
                                        <p:tgtEl>
                                          <p:spTgt spid="9"/>
                                        </p:tgtEl>
                                        <p:attrNameLst>
                                          <p:attrName>style.visibility</p:attrName>
                                        </p:attrNameLst>
                                      </p:cBhvr>
                                      <p:to>
                                        <p:strVal val="visible"/>
                                      </p:to>
                                    </p:set>
                                    <p:animEffect transition="in" filter="fade">
                                      <p:cBhvr additive="base">
                                        <p:cTn id="7" dur="1000"/>
                                        <p:tgtEl>
                                          <p:spTgt spid="9"/>
                                        </p:tgtEl>
                                      </p:cBhvr>
                                    </p:animEffect>
                                    <p:anim calcmode="lin" valueType="num">
                                      <p:cBhvr additive="base">
                                        <p:cTn id="8" dur="1000" fill="hold"/>
                                        <p:tgtEl>
                                          <p:spTgt spid="9"/>
                                        </p:tgtEl>
                                        <p:attrNameLst>
                                          <p:attrName>ppt_x</p:attrName>
                                        </p:attrNameLst>
                                      </p:cBhvr>
                                      <p:tavLst>
                                        <p:tav tm="0" fmla="">
                                          <p:val>
                                            <p:strVal val="#ppt_x"/>
                                          </p:val>
                                        </p:tav>
                                        <p:tav tm="100000" fmla="">
                                          <p:val>
                                            <p:strVal val="#ppt_x"/>
                                          </p:val>
                                        </p:tav>
                                      </p:tavLst>
                                    </p:anim>
                                    <p:anim calcmode="lin" valueType="num">
                                      <p:cBhvr additive="base">
                                        <p:cTn id="9" dur="900" decel="100000" fill="hold"/>
                                        <p:tgtEl>
                                          <p:spTgt spid="9"/>
                                        </p:tgtEl>
                                        <p:attrNameLst>
                                          <p:attrName>ppt_y</p:attrName>
                                        </p:attrNameLst>
                                      </p:cBhvr>
                                      <p:tavLst>
                                        <p:tav tm="0" fmla="">
                                          <p:val>
                                            <p:strVal val="#ppt_y+1"/>
                                          </p:val>
                                        </p:tav>
                                        <p:tav tm="100000" fmla="">
                                          <p:val>
                                            <p:strVal val="#ppt_y-.03"/>
                                          </p:val>
                                        </p:tav>
                                      </p:tavLst>
                                    </p:anim>
                                    <p:anim calcmode="lin" valueType="num">
                                      <p:cBhvr additive="base">
                                        <p:cTn id="10" dur="100" accel="100000" fill="hold">
                                          <p:stCondLst>
                                            <p:cond delay="900"/>
                                          </p:stCondLst>
                                        </p:cTn>
                                        <p:tgtEl>
                                          <p:spTgt spid="9"/>
                                        </p:tgtEl>
                                        <p:attrNameLst>
                                          <p:attrName>ppt_y</p:attrName>
                                        </p:attrNameLst>
                                      </p:cBhvr>
                                      <p:tavLst>
                                        <p:tav tm="0" fmla="">
                                          <p:val>
                                            <p:strVal val="#ppt_y-.03"/>
                                          </p:val>
                                        </p:tav>
                                        <p:tav tm="100000" fmla="">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down)">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074" name="ksoSlideStyle" descr="#wm#_r05_01_322_111" hidden="1"/>
          <p:cNvSpPr/>
          <p:nvPr/>
        </p:nvSpPr>
        <p:spPr>
          <a:xfrm>
            <a:off x="0" y="0"/>
            <a:ext cx="12700" cy="12700"/>
          </a:xfrm>
          <a:prstGeom prst="rect">
            <a:avLst/>
          </a:prstGeom>
          <a:solidFill>
            <a:schemeClr val="accent1"/>
          </a:solidFill>
          <a:ln w="9525" cap="flat" cmpd="sng">
            <a:solidFill>
              <a:schemeClr val="tx1"/>
            </a:solidFill>
            <a:prstDash val="solid"/>
            <a:round/>
            <a:headEnd type="none" w="med" len="med"/>
            <a:tailEnd type="none" w="med" len="med"/>
          </a:ln>
        </p:spPr>
        <p:txBody>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spcBef>
                <a:spcPct val="0"/>
              </a:spcBef>
              <a:buNone/>
            </a:pPr>
            <a:endParaRPr lang="zh-CN" altLang="en-US" sz="1800" dirty="0"/>
          </a:p>
        </p:txBody>
      </p:sp>
      <p:sp>
        <p:nvSpPr>
          <p:cNvPr id="3" name="矩形 18" descr="#wm#_r05_01_322_111_a_1_13#clear#"/>
          <p:cNvSpPr/>
          <p:nvPr/>
        </p:nvSpPr>
        <p:spPr>
          <a:xfrm>
            <a:off x="6985" y="326390"/>
            <a:ext cx="5321300" cy="576580"/>
          </a:xfrm>
          <a:prstGeom prst="rect">
            <a:avLst/>
          </a:prstGeom>
          <a:solidFill>
            <a:srgbClr val="0097FE"/>
          </a:solidFill>
          <a:ln w="9525">
            <a:noFill/>
          </a:ln>
        </p:spPr>
        <p:txBody>
          <a:bodyPr lIns="90170" tIns="46990" rIns="90170" bIns="46990" anchor="ct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zh-CN" altLang="en-US" sz="2800" dirty="0">
                <a:solidFill>
                  <a:srgbClr val="FFFFFF"/>
                </a:solidFill>
                <a:ea typeface="黑体" pitchFamily="49" charset="-122"/>
                <a:sym typeface="微软雅黑" pitchFamily="34" charset="-122"/>
              </a:rPr>
              <a:t> </a:t>
            </a:r>
            <a:r>
              <a:rPr lang="en-AU" altLang="zh-CN" sz="2800" dirty="0">
                <a:solidFill>
                  <a:srgbClr val="FFFFFF"/>
                </a:solidFill>
                <a:ea typeface="黑体" pitchFamily="49" charset="-122"/>
                <a:sym typeface="微软雅黑" pitchFamily="34" charset="-122"/>
              </a:rPr>
              <a:t>儒家、道家文化的发展</a:t>
            </a:r>
            <a:endParaRPr lang="en-AU" altLang="zh-CN" sz="2800" dirty="0">
              <a:solidFill>
                <a:srgbClr val="FFFFFF"/>
              </a:solidFill>
              <a:ea typeface="黑体" pitchFamily="49" charset="-122"/>
              <a:sym typeface="微软雅黑" pitchFamily="34" charset="-122"/>
            </a:endParaRPr>
          </a:p>
        </p:txBody>
      </p:sp>
      <p:sp>
        <p:nvSpPr>
          <p:cNvPr id="2" name="Text Box 1"/>
          <p:cNvSpPr txBox="1"/>
          <p:nvPr/>
        </p:nvSpPr>
        <p:spPr>
          <a:xfrm>
            <a:off x="69850" y="977900"/>
            <a:ext cx="4517390" cy="3017520"/>
          </a:xfrm>
          <a:prstGeom prst="rect">
            <a:avLst/>
          </a:prstGeom>
          <a:noFill/>
        </p:spPr>
        <p:txBody>
          <a:bodyPr wrap="square" rtlCol="0">
            <a:spAutoFit/>
          </a:bodyPr>
          <a:p>
            <a:pPr>
              <a:lnSpc>
                <a:spcPct val="100000"/>
              </a:lnSpc>
            </a:pPr>
            <a:r>
              <a:rPr lang="en-AU" altLang="en-US" sz="2400"/>
              <a:t>       儒家之所以能成为中国文化的主要代表者，也有着与道家的相同经历。</a:t>
            </a:r>
            <a:endParaRPr lang="en-AU" altLang="en-US" sz="2400"/>
          </a:p>
          <a:p>
            <a:pPr>
              <a:lnSpc>
                <a:spcPct val="100000"/>
              </a:lnSpc>
            </a:pPr>
            <a:r>
              <a:rPr lang="en-AU" altLang="en-US" sz="2400"/>
              <a:t>       汉初儒家受</a:t>
            </a:r>
            <a:r>
              <a:rPr lang="en-AU" altLang="en-US" sz="2400" b="1" u="none">
                <a:solidFill>
                  <a:srgbClr val="FF0000"/>
                </a:solidFill>
              </a:rPr>
              <a:t>荀子</a:t>
            </a:r>
            <a:r>
              <a:rPr lang="en-AU" altLang="en-US" sz="2400"/>
              <a:t>学说影响很大，如“六经”之学中的易、诗、礼、乐等学，都有荀学的传承， 而荀子</a:t>
            </a:r>
            <a:r>
              <a:rPr lang="en-AU" altLang="en-US" sz="2400" b="1">
                <a:solidFill>
                  <a:srgbClr val="FF0000"/>
                </a:solidFill>
              </a:rPr>
              <a:t>礼法兼用</a:t>
            </a:r>
            <a:r>
              <a:rPr lang="en-AU" altLang="en-US" sz="2400"/>
              <a:t>的思想也普遍为汉儒所接受。</a:t>
            </a:r>
            <a:endParaRPr lang="en-AU" altLang="en-US" sz="2400"/>
          </a:p>
        </p:txBody>
      </p:sp>
      <p:pic>
        <p:nvPicPr>
          <p:cNvPr id="7" name="Picture 6" descr="2023-04-15 18:59:45.223000"/>
          <p:cNvPicPr>
            <a:picLocks noChangeAspect="1"/>
          </p:cNvPicPr>
          <p:nvPr/>
        </p:nvPicPr>
        <p:blipFill>
          <a:blip r:embed="rId1"/>
          <a:stretch>
            <a:fillRect/>
          </a:stretch>
        </p:blipFill>
        <p:spPr>
          <a:xfrm>
            <a:off x="5328285" y="977900"/>
            <a:ext cx="3552825" cy="512445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additive="base">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ppt_w</p:attrName>
                                        </p:attrNameLst>
                                      </p:cBhvr>
                                      <p:tavLst>
                                        <p:tav tm="0" fmla="">
                                          <p:val>
                                            <p:fltVal val="0.000000"/>
                                          </p:val>
                                        </p:tav>
                                        <p:tav tm="100000" fmla="">
                                          <p:val>
                                            <p:strVal val="#ppt_w"/>
                                          </p:val>
                                        </p:tav>
                                      </p:tavLst>
                                    </p:anim>
                                    <p:anim calcmode="lin" valueType="num">
                                      <p:cBhvr additive="base">
                                        <p:cTn id="8" dur="500" fill="hold"/>
                                        <p:tgtEl>
                                          <p:spTgt spid="7"/>
                                        </p:tgtEl>
                                        <p:attrNameLst>
                                          <p:attrName>ppt_h</p:attrName>
                                        </p:attrNameLst>
                                      </p:cBhvr>
                                      <p:tavLst>
                                        <p:tav tm="0" fmla="">
                                          <p:val>
                                            <p:fltVal val="0.000000"/>
                                          </p:val>
                                        </p:tav>
                                        <p:tav tm="100000" fmla="">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wipe(down)">
                                      <p:cBhvr>
                                        <p:cTn id="1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3074" name="ksoSlideStyle" descr="#wm#_r05_01_322_111" hidden="1"/>
          <p:cNvSpPr/>
          <p:nvPr/>
        </p:nvSpPr>
        <p:spPr>
          <a:xfrm>
            <a:off x="0" y="0"/>
            <a:ext cx="12700" cy="12700"/>
          </a:xfrm>
          <a:prstGeom prst="rect">
            <a:avLst/>
          </a:prstGeom>
          <a:solidFill>
            <a:schemeClr val="accent1"/>
          </a:solidFill>
          <a:ln w="9525" cap="flat" cmpd="sng">
            <a:solidFill>
              <a:schemeClr val="tx1"/>
            </a:solidFill>
            <a:prstDash val="solid"/>
            <a:round/>
            <a:headEnd type="none" w="med" len="med"/>
            <a:tailEnd type="none" w="med" len="med"/>
          </a:ln>
        </p:spPr>
        <p:txBody>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spcBef>
                <a:spcPct val="0"/>
              </a:spcBef>
              <a:buNone/>
            </a:pPr>
            <a:endParaRPr lang="zh-CN" altLang="en-US" sz="1800" dirty="0"/>
          </a:p>
        </p:txBody>
      </p:sp>
      <p:sp>
        <p:nvSpPr>
          <p:cNvPr id="3" name="矩形 18" descr="#wm#_r05_01_322_111_a_1_13#clear#"/>
          <p:cNvSpPr/>
          <p:nvPr/>
        </p:nvSpPr>
        <p:spPr>
          <a:xfrm>
            <a:off x="6985" y="326390"/>
            <a:ext cx="5321300" cy="576580"/>
          </a:xfrm>
          <a:prstGeom prst="rect">
            <a:avLst/>
          </a:prstGeom>
          <a:solidFill>
            <a:srgbClr val="0097FE"/>
          </a:solidFill>
          <a:ln w="9525">
            <a:noFill/>
          </a:ln>
        </p:spPr>
        <p:txBody>
          <a:bodyPr lIns="90170" tIns="46990" rIns="90170" bIns="46990" anchor="ct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zh-CN" altLang="en-US" sz="2800" dirty="0">
                <a:solidFill>
                  <a:srgbClr val="FFFFFF"/>
                </a:solidFill>
                <a:ea typeface="黑体" pitchFamily="49" charset="-122"/>
                <a:sym typeface="微软雅黑" pitchFamily="34" charset="-122"/>
              </a:rPr>
              <a:t> </a:t>
            </a:r>
            <a:r>
              <a:rPr lang="en-AU" altLang="zh-CN" sz="2800" dirty="0">
                <a:solidFill>
                  <a:srgbClr val="FFFFFF"/>
                </a:solidFill>
                <a:ea typeface="黑体" pitchFamily="49" charset="-122"/>
                <a:sym typeface="微软雅黑" pitchFamily="34" charset="-122"/>
              </a:rPr>
              <a:t>儒家、道家文化的发展</a:t>
            </a:r>
            <a:endParaRPr lang="en-AU" altLang="zh-CN" sz="2800" dirty="0">
              <a:solidFill>
                <a:srgbClr val="FFFFFF"/>
              </a:solidFill>
              <a:ea typeface="黑体" pitchFamily="49" charset="-122"/>
              <a:sym typeface="微软雅黑" pitchFamily="34" charset="-122"/>
            </a:endParaRPr>
          </a:p>
        </p:txBody>
      </p:sp>
      <p:sp>
        <p:nvSpPr>
          <p:cNvPr id="2" name="Text Box 1"/>
          <p:cNvSpPr txBox="1"/>
          <p:nvPr/>
        </p:nvSpPr>
        <p:spPr>
          <a:xfrm>
            <a:off x="69850" y="977900"/>
            <a:ext cx="8982710" cy="5212080"/>
          </a:xfrm>
          <a:prstGeom prst="rect">
            <a:avLst/>
          </a:prstGeom>
          <a:noFill/>
        </p:spPr>
        <p:txBody>
          <a:bodyPr wrap="square" rtlCol="0">
            <a:spAutoFit/>
          </a:bodyPr>
          <a:p>
            <a:pPr>
              <a:lnSpc>
                <a:spcPct val="100000"/>
              </a:lnSpc>
            </a:pPr>
            <a:r>
              <a:rPr lang="en-AU" altLang="en-US" sz="2400"/>
              <a:t>       </a:t>
            </a:r>
            <a:r>
              <a:rPr lang="en-AU" altLang="en-US" sz="2400">
                <a:solidFill>
                  <a:schemeClr val="bg1"/>
                </a:solidFill>
              </a:rPr>
              <a:t>西汉大儒董仲舒建议武帝“诸不在六艺 (六经)之科，孔子之术者，皆绝其道，勿使并进”，为以后武帝“罢黜百家，独尊儒术”之所本。</a:t>
            </a:r>
            <a:endParaRPr lang="en-AU" altLang="en-US" sz="2400">
              <a:solidFill>
                <a:schemeClr val="bg1"/>
              </a:solidFill>
            </a:endParaRPr>
          </a:p>
          <a:p>
            <a:pPr>
              <a:lnSpc>
                <a:spcPct val="100000"/>
              </a:lnSpc>
            </a:pPr>
            <a:r>
              <a:rPr lang="en-AU" altLang="en-US" sz="2400">
                <a:solidFill>
                  <a:schemeClr val="bg1"/>
                </a:solidFill>
              </a:rPr>
              <a:t>       然而，从董仲舒本身的思想来说，也早已</a:t>
            </a:r>
            <a:r>
              <a:rPr lang="en-AU" altLang="en-US" sz="2400" u="sng">
                <a:solidFill>
                  <a:schemeClr val="bg1"/>
                </a:solidFill>
              </a:rPr>
              <a:t>不是单纯的原始儒学了</a:t>
            </a:r>
            <a:r>
              <a:rPr lang="en-AU" altLang="en-US" sz="2400">
                <a:solidFill>
                  <a:schemeClr val="bg1"/>
                </a:solidFill>
              </a:rPr>
              <a:t>。他不仅大力倡导礼法、德刑并用的理论，而且大量吸收</a:t>
            </a:r>
            <a:r>
              <a:rPr lang="en-AU" altLang="en-US" sz="2400" b="1">
                <a:solidFill>
                  <a:srgbClr val="FFFF00"/>
                </a:solidFill>
              </a:rPr>
              <a:t>墨家</a:t>
            </a:r>
            <a:r>
              <a:rPr lang="en-AU" altLang="en-US" sz="2400">
                <a:solidFill>
                  <a:schemeClr val="bg1"/>
                </a:solidFill>
              </a:rPr>
              <a:t>的“兼爱”、“尚同”理论，乃至墨家某些带有宗教色彩的思想。而更为突出的是，在他专攻的春秋公羊学中，充满了</a:t>
            </a:r>
            <a:r>
              <a:rPr lang="en-AU" altLang="en-US" sz="2400" b="1">
                <a:solidFill>
                  <a:srgbClr val="FFFF00"/>
                </a:solidFill>
              </a:rPr>
              <a:t>阴阳家</a:t>
            </a:r>
            <a:r>
              <a:rPr lang="en-AU" altLang="en-US" sz="2400">
                <a:solidFill>
                  <a:schemeClr val="bg1"/>
                </a:solidFill>
              </a:rPr>
              <a:t>的阴阳五行学说，</a:t>
            </a:r>
            <a:r>
              <a:rPr lang="en-AU" altLang="en-US" sz="2400" u="sng">
                <a:solidFill>
                  <a:schemeClr val="bg1"/>
                </a:solidFill>
              </a:rPr>
              <a:t>使阴阳五行思想成为儒家学说中的一个有机组成部分。</a:t>
            </a:r>
            <a:endParaRPr lang="en-AU" altLang="en-US" sz="2400" u="sng">
              <a:solidFill>
                <a:schemeClr val="bg1"/>
              </a:solidFill>
            </a:endParaRPr>
          </a:p>
          <a:p>
            <a:pPr>
              <a:lnSpc>
                <a:spcPct val="100000"/>
              </a:lnSpc>
            </a:pPr>
            <a:r>
              <a:rPr lang="en-AU" altLang="en-US" sz="2400">
                <a:solidFill>
                  <a:schemeClr val="bg1"/>
                </a:solidFill>
              </a:rPr>
              <a:t>       班固在《汉书》中评述说:“董仲舒治公羊春秋，始推阴阳，为儒者宗”。就明确地指出了这一点。由此可见，经由董仲舒发展而建立起来 的汉代儒学，如同汉初的道家黄老之学一样，也是广采了阴阳、墨、名、法、道</a:t>
            </a:r>
            <a:r>
              <a:rPr lang="en-AU" altLang="en-US" sz="2400">
                <a:solidFill>
                  <a:srgbClr val="FFFF00"/>
                </a:solidFill>
              </a:rPr>
              <a:t>各家之长</a:t>
            </a:r>
            <a:r>
              <a:rPr lang="en-AU" altLang="en-US" sz="2400">
                <a:solidFill>
                  <a:schemeClr val="bg1"/>
                </a:solidFill>
              </a:rPr>
              <a:t>的。同样也正是这种</a:t>
            </a:r>
            <a:r>
              <a:rPr lang="en-AU" altLang="en-US" sz="2400" b="1">
                <a:solidFill>
                  <a:srgbClr val="FFFF00"/>
                </a:solidFill>
              </a:rPr>
              <a:t>容纳、吸收和融会的精神</a:t>
            </a:r>
            <a:r>
              <a:rPr lang="en-AU" altLang="en-US" sz="2400">
                <a:solidFill>
                  <a:schemeClr val="bg1"/>
                </a:solidFill>
              </a:rPr>
              <a:t>，使儒家学说不仅成为当时社会的</a:t>
            </a:r>
            <a:r>
              <a:rPr lang="en-AU" altLang="en-US" sz="2400" b="1">
                <a:solidFill>
                  <a:srgbClr val="FFFF00"/>
                </a:solidFill>
              </a:rPr>
              <a:t>指导思想</a:t>
            </a:r>
            <a:r>
              <a:rPr lang="en-AU" altLang="en-US" sz="2400">
                <a:solidFill>
                  <a:schemeClr val="bg1"/>
                </a:solidFill>
              </a:rPr>
              <a:t>，同时也成为</a:t>
            </a:r>
            <a:r>
              <a:rPr lang="en-AU" altLang="en-US" sz="2400" b="1">
                <a:solidFill>
                  <a:srgbClr val="FFFF00"/>
                </a:solidFill>
              </a:rPr>
              <a:t>整个中国文化精神的集中代表者之一</a:t>
            </a:r>
            <a:r>
              <a:rPr lang="en-AU" altLang="en-US" sz="2400">
                <a:solidFill>
                  <a:schemeClr val="bg1"/>
                </a:solidFill>
              </a:rPr>
              <a:t>。</a:t>
            </a:r>
            <a:endParaRPr lang="en-AU" altLang="en-US" sz="240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074" name="ksoSlideStyle" descr="#wm#_r05_01_322_111" hidden="1"/>
          <p:cNvSpPr/>
          <p:nvPr/>
        </p:nvSpPr>
        <p:spPr>
          <a:xfrm>
            <a:off x="0" y="0"/>
            <a:ext cx="12700" cy="12700"/>
          </a:xfrm>
          <a:prstGeom prst="rect">
            <a:avLst/>
          </a:prstGeom>
          <a:solidFill>
            <a:schemeClr val="accent1"/>
          </a:solidFill>
          <a:ln w="9525" cap="flat" cmpd="sng">
            <a:solidFill>
              <a:schemeClr val="tx1"/>
            </a:solidFill>
            <a:prstDash val="solid"/>
            <a:round/>
            <a:headEnd type="none" w="med" len="med"/>
            <a:tailEnd type="none" w="med" len="med"/>
          </a:ln>
        </p:spPr>
        <p:txBody>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spcBef>
                <a:spcPct val="0"/>
              </a:spcBef>
              <a:buNone/>
            </a:pPr>
            <a:endParaRPr lang="zh-CN" altLang="en-US" sz="1800" dirty="0"/>
          </a:p>
        </p:txBody>
      </p:sp>
      <p:sp>
        <p:nvSpPr>
          <p:cNvPr id="3" name="矩形 18" descr="#wm#_r05_01_322_111_a_1_13#clear#"/>
          <p:cNvSpPr/>
          <p:nvPr/>
        </p:nvSpPr>
        <p:spPr>
          <a:xfrm>
            <a:off x="13335" y="326390"/>
            <a:ext cx="5321300" cy="576580"/>
          </a:xfrm>
          <a:prstGeom prst="rect">
            <a:avLst/>
          </a:prstGeom>
          <a:solidFill>
            <a:srgbClr val="0097FE"/>
          </a:solidFill>
          <a:ln w="9525">
            <a:noFill/>
          </a:ln>
        </p:spPr>
        <p:txBody>
          <a:bodyPr lIns="90170" tIns="46990" rIns="90170" bIns="46990" anchor="ct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zh-CN" altLang="en-US" sz="2800" dirty="0">
                <a:solidFill>
                  <a:srgbClr val="FFFFFF"/>
                </a:solidFill>
                <a:ea typeface="黑体" pitchFamily="49" charset="-122"/>
                <a:sym typeface="微软雅黑" pitchFamily="34" charset="-122"/>
              </a:rPr>
              <a:t> </a:t>
            </a:r>
            <a:r>
              <a:rPr lang="en-AU" altLang="zh-CN" sz="2800" dirty="0">
                <a:solidFill>
                  <a:srgbClr val="FFFFFF"/>
                </a:solidFill>
                <a:ea typeface="黑体" pitchFamily="49" charset="-122"/>
                <a:sym typeface="微软雅黑" pitchFamily="34" charset="-122"/>
              </a:rPr>
              <a:t>佛家</a:t>
            </a:r>
            <a:r>
              <a:rPr lang="en-AU" altLang="zh-CN" sz="2800" dirty="0">
                <a:solidFill>
                  <a:srgbClr val="FFFFFF"/>
                </a:solidFill>
                <a:ea typeface="黑体" pitchFamily="49" charset="-122"/>
                <a:sym typeface="微软雅黑" pitchFamily="34" charset="-122"/>
              </a:rPr>
              <a:t>文化的发展</a:t>
            </a:r>
            <a:endParaRPr lang="en-AU" altLang="zh-CN" sz="2800" dirty="0">
              <a:solidFill>
                <a:srgbClr val="FFFFFF"/>
              </a:solidFill>
              <a:ea typeface="黑体" pitchFamily="49" charset="-122"/>
              <a:sym typeface="微软雅黑" pitchFamily="34" charset="-122"/>
            </a:endParaRPr>
          </a:p>
        </p:txBody>
      </p:sp>
      <p:sp>
        <p:nvSpPr>
          <p:cNvPr id="2" name="Text Box 1"/>
          <p:cNvSpPr txBox="1"/>
          <p:nvPr/>
        </p:nvSpPr>
        <p:spPr>
          <a:xfrm>
            <a:off x="55880" y="909320"/>
            <a:ext cx="5271770" cy="6461760"/>
          </a:xfrm>
          <a:prstGeom prst="rect">
            <a:avLst/>
          </a:prstGeom>
          <a:noFill/>
        </p:spPr>
        <p:txBody>
          <a:bodyPr wrap="square" rtlCol="0">
            <a:spAutoFit/>
          </a:bodyPr>
          <a:p>
            <a:pPr>
              <a:lnSpc>
                <a:spcPct val="100000"/>
              </a:lnSpc>
            </a:pPr>
            <a:r>
              <a:rPr lang="en-AU" altLang="en-US" sz="2400"/>
              <a:t>       与道教儒家不同，佛教是两汉时期由</a:t>
            </a:r>
            <a:r>
              <a:rPr lang="en-AU" altLang="en-US" sz="2400" b="1"/>
              <a:t>印度</a:t>
            </a:r>
            <a:r>
              <a:rPr lang="en-AU" altLang="en-US" sz="2400"/>
              <a:t>传入中国的</a:t>
            </a:r>
            <a:r>
              <a:rPr lang="en-AU" altLang="en-US" sz="2400" b="1">
                <a:solidFill>
                  <a:srgbClr val="FF0000"/>
                </a:solidFill>
              </a:rPr>
              <a:t>外来文化</a:t>
            </a:r>
            <a:r>
              <a:rPr lang="en-AU" altLang="en-US" sz="2400"/>
              <a:t>。</a:t>
            </a:r>
            <a:endParaRPr lang="en-AU" altLang="en-US" sz="2400"/>
          </a:p>
          <a:p>
            <a:pPr>
              <a:lnSpc>
                <a:spcPct val="100000"/>
              </a:lnSpc>
            </a:pPr>
            <a:r>
              <a:rPr lang="en-AU" altLang="en-US" sz="1400"/>
              <a:t>       当时各国之间相互征伐，雅利安人等外来的部族和土著民族矛盾重重，阶级矛盾十分尖锐。近代出土的阿育王石刻文等中，也处处显示出大乘信仰与理念。如强调慈悲与平等，提倡不食肉主义，戒杀放生，慈善环保，强调慈航普度的菩萨行思想，强调不分贵贱，种族，国家的众生平等，乃至人人均可成佛等。阿育王本人，其归依佛教后的半生，信仰与行动都显示出一个坚定大乘菩萨道行者的风范。佛在古印度传播佛教教义，其很重要的一个思想是众生平等，慈悲普度的理念，以反对婆罗门教的野蛮种姓隔离的等级制度。而众生平等慈航普度的教义却集中体现在大乘教义及菩萨行思想里。不过，可能限于当时社会环境等原因，千年的婆罗门教传统环境的影响下，显得过于高尚及精深的大乘佛法当时不如小乘佛法易被接受与推行是显然的。</a:t>
            </a:r>
            <a:endParaRPr lang="en-AU" altLang="en-US" sz="1400"/>
          </a:p>
          <a:p>
            <a:pPr>
              <a:lnSpc>
                <a:spcPct val="100000"/>
              </a:lnSpc>
            </a:pPr>
            <a:r>
              <a:rPr lang="en-AU" altLang="en-US" sz="1400"/>
              <a:t>       在佛教兴起前，婆罗门教是印度的主要宗教，婆罗门教思潮占有统治的地位。婆罗门教主张吠陀天启、祭祀万能和婆罗门至上三大纲领。据佛经说这些思潮有“六师”和“九十六种外见”，其中主要的有顺世论、耆那教和生活派（又称邪命外道）等等。</a:t>
            </a:r>
            <a:endParaRPr lang="en-AU" altLang="en-US" sz="1400"/>
          </a:p>
          <a:p>
            <a:pPr>
              <a:lnSpc>
                <a:spcPct val="100000"/>
              </a:lnSpc>
            </a:pPr>
            <a:r>
              <a:rPr lang="en-AU" altLang="en-US" sz="1400"/>
              <a:t>       在后三个时期中还出现了很多在理论和修持上不同的派别。</a:t>
            </a:r>
            <a:endParaRPr lang="en-AU" altLang="en-US" sz="1400"/>
          </a:p>
          <a:p>
            <a:pPr>
              <a:lnSpc>
                <a:spcPct val="100000"/>
              </a:lnSpc>
            </a:pPr>
            <a:r>
              <a:rPr lang="en-AU" altLang="en-US" sz="1400"/>
              <a:t>       从公元3世纪下半叶开始，佛教就开始不断向古印度境外传播，逐渐发展成为世界性的宗教，而在印度本土则由于公元8~到9世纪以后印度教的兴盛，以及外族频繁的入侵，特别是伊斯兰教徒的武力征服，不少僧侣被杀戮，很多重要的寺庙和文物遭到破坏，因此印度佛教开始衰微，到13世纪初趋于消亡，直到19世纪后才稍有复兴。</a:t>
            </a:r>
            <a:endParaRPr lang="en-AU" altLang="en-US" sz="1400"/>
          </a:p>
          <a:p>
            <a:pPr>
              <a:lnSpc>
                <a:spcPct val="100000"/>
              </a:lnSpc>
            </a:pPr>
            <a:r>
              <a:rPr lang="en-AU" altLang="en-US" sz="2400"/>
              <a:t>       </a:t>
            </a:r>
            <a:endParaRPr lang="en-AU" altLang="en-US" sz="2400"/>
          </a:p>
          <a:p>
            <a:pPr>
              <a:lnSpc>
                <a:spcPct val="100000"/>
              </a:lnSpc>
            </a:pPr>
            <a:endParaRPr lang="en-AU" altLang="en-US" sz="2400"/>
          </a:p>
        </p:txBody>
      </p:sp>
      <p:pic>
        <p:nvPicPr>
          <p:cNvPr id="4" name="Picture 3" descr="2023-04-15 19:17:32.169000"/>
          <p:cNvPicPr>
            <a:picLocks noChangeAspect="1"/>
          </p:cNvPicPr>
          <p:nvPr/>
        </p:nvPicPr>
        <p:blipFill>
          <a:blip r:embed="rId1"/>
          <a:stretch>
            <a:fillRect/>
          </a:stretch>
        </p:blipFill>
        <p:spPr>
          <a:xfrm>
            <a:off x="5563235" y="326390"/>
            <a:ext cx="3401695" cy="640842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additive="base">
                                        <p:cTn id="6" dur="1" fill="hold">
                                          <p:stCondLst>
                                            <p:cond delay="0"/>
                                          </p:stCondLst>
                                        </p:cTn>
                                        <p:tgtEl>
                                          <p:spTgt spid="4"/>
                                        </p:tgtEl>
                                        <p:attrNameLst>
                                          <p:attrName>style.visibility</p:attrName>
                                        </p:attrNameLst>
                                      </p:cBhvr>
                                      <p:to>
                                        <p:strVal val="visible"/>
                                      </p:to>
                                    </p:set>
                                    <p:animEffect transition="in" filter="fade">
                                      <p:cBhvr additive="base">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down)">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3074" name="ksoSlideStyle" descr="#wm#_r05_01_322_111" hidden="1"/>
          <p:cNvSpPr/>
          <p:nvPr/>
        </p:nvSpPr>
        <p:spPr>
          <a:xfrm>
            <a:off x="0" y="0"/>
            <a:ext cx="12700" cy="12700"/>
          </a:xfrm>
          <a:prstGeom prst="rect">
            <a:avLst/>
          </a:prstGeom>
          <a:solidFill>
            <a:schemeClr val="accent1"/>
          </a:solidFill>
          <a:ln w="9525" cap="flat" cmpd="sng">
            <a:solidFill>
              <a:schemeClr val="tx1"/>
            </a:solidFill>
            <a:prstDash val="solid"/>
            <a:round/>
            <a:headEnd type="none" w="med" len="med"/>
            <a:tailEnd type="none" w="med" len="med"/>
          </a:ln>
        </p:spPr>
        <p:txBody>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spcBef>
                <a:spcPct val="0"/>
              </a:spcBef>
              <a:buNone/>
            </a:pPr>
            <a:endParaRPr lang="zh-CN" altLang="en-US" sz="1800" dirty="0"/>
          </a:p>
        </p:txBody>
      </p:sp>
      <p:sp>
        <p:nvSpPr>
          <p:cNvPr id="3" name="矩形 18" descr="#wm#_r05_01_322_111_a_1_13#clear#"/>
          <p:cNvSpPr/>
          <p:nvPr/>
        </p:nvSpPr>
        <p:spPr>
          <a:xfrm>
            <a:off x="13335" y="326390"/>
            <a:ext cx="5321300" cy="576580"/>
          </a:xfrm>
          <a:prstGeom prst="rect">
            <a:avLst/>
          </a:prstGeom>
          <a:solidFill>
            <a:srgbClr val="0097FE"/>
          </a:solidFill>
          <a:ln w="9525">
            <a:noFill/>
          </a:ln>
        </p:spPr>
        <p:txBody>
          <a:bodyPr lIns="90170" tIns="46990" rIns="90170" bIns="46990" anchor="ct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zh-CN" altLang="en-US" sz="2800" dirty="0">
                <a:solidFill>
                  <a:srgbClr val="FFFFFF"/>
                </a:solidFill>
                <a:ea typeface="黑体" pitchFamily="49" charset="-122"/>
                <a:sym typeface="微软雅黑" pitchFamily="34" charset="-122"/>
              </a:rPr>
              <a:t> </a:t>
            </a:r>
            <a:r>
              <a:rPr lang="en-AU" altLang="zh-CN" sz="2800" dirty="0">
                <a:solidFill>
                  <a:srgbClr val="FFFFFF"/>
                </a:solidFill>
                <a:ea typeface="黑体" pitchFamily="49" charset="-122"/>
                <a:sym typeface="微软雅黑" pitchFamily="34" charset="-122"/>
              </a:rPr>
              <a:t>佛家</a:t>
            </a:r>
            <a:r>
              <a:rPr lang="en-AU" altLang="zh-CN" sz="2800" dirty="0">
                <a:solidFill>
                  <a:srgbClr val="FFFFFF"/>
                </a:solidFill>
                <a:ea typeface="黑体" pitchFamily="49" charset="-122"/>
                <a:sym typeface="微软雅黑" pitchFamily="34" charset="-122"/>
              </a:rPr>
              <a:t>文化的发展</a:t>
            </a:r>
            <a:endParaRPr lang="en-AU" altLang="zh-CN" sz="2800" dirty="0">
              <a:solidFill>
                <a:srgbClr val="FFFFFF"/>
              </a:solidFill>
              <a:ea typeface="黑体" pitchFamily="49" charset="-122"/>
              <a:sym typeface="微软雅黑" pitchFamily="34" charset="-122"/>
            </a:endParaRPr>
          </a:p>
        </p:txBody>
      </p:sp>
      <p:sp>
        <p:nvSpPr>
          <p:cNvPr id="2" name="Text Box 1"/>
          <p:cNvSpPr txBox="1"/>
          <p:nvPr/>
        </p:nvSpPr>
        <p:spPr>
          <a:xfrm>
            <a:off x="68580" y="902970"/>
            <a:ext cx="9007475" cy="2286000"/>
          </a:xfrm>
          <a:prstGeom prst="rect">
            <a:avLst/>
          </a:prstGeom>
          <a:noFill/>
        </p:spPr>
        <p:txBody>
          <a:bodyPr wrap="square" rtlCol="0">
            <a:spAutoFit/>
          </a:bodyPr>
          <a:p>
            <a:pPr>
              <a:lnSpc>
                <a:spcPct val="100000"/>
              </a:lnSpc>
            </a:pPr>
            <a:r>
              <a:rPr lang="en-AU" altLang="en-US" sz="2400">
                <a:solidFill>
                  <a:schemeClr val="bg1"/>
                </a:solidFill>
              </a:rPr>
              <a:t>       当其传来之初，人们对它了解甚浅，把它看成与当时人们所熟悉的黄老之学、神仙方术相类似的学说。如袁宏在 《后汉纪》中介绍说:“佛者，汉言觉，将以觉悟群生也。其教以修善慈心为主，不杀生，专务清净。其精者号为沙门。沙门者，汉言息心，盖息意去欲，而归于无为也。......故所贵行善修道，以炼精神而不已;以至无为而得为佛也。”</a:t>
            </a:r>
            <a:endParaRPr lang="en-AU" altLang="en-US" sz="240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grpId="0" nodeType="clickEffect">
                                  <p:stCondLst>
                                    <p:cond delay="0"/>
                                  </p:stCondLst>
                                  <p:childTnLst>
                                    <p:set>
                                      <p:cBhvr additive="base">
                                        <p:cTn id="6" dur="1" fill="hold">
                                          <p:stCondLst>
                                            <p:cond delay="0"/>
                                          </p:stCondLst>
                                        </p:cTn>
                                        <p:tgtEl>
                                          <p:spTgt spid="2"/>
                                        </p:tgtEl>
                                        <p:attrNameLst>
                                          <p:attrName>style.visibility</p:attrName>
                                        </p:attrNameLst>
                                      </p:cBhvr>
                                      <p:to>
                                        <p:strVal val="visible"/>
                                      </p:to>
                                    </p:set>
                                    <p:animEffect transition="in" filter="fade">
                                      <p:cBhvr additive="base">
                                        <p:cTn id="7" dur="1000"/>
                                        <p:tgtEl>
                                          <p:spTgt spid="2"/>
                                        </p:tgtEl>
                                      </p:cBhvr>
                                    </p:animEffect>
                                    <p:anim calcmode="lin" valueType="num">
                                      <p:cBhvr additive="base">
                                        <p:cTn id="8" dur="1000" fill="hold"/>
                                        <p:tgtEl>
                                          <p:spTgt spid="2"/>
                                        </p:tgtEl>
                                        <p:attrNameLst>
                                          <p:attrName>ppt_x</p:attrName>
                                        </p:attrNameLst>
                                      </p:cBhvr>
                                      <p:tavLst>
                                        <p:tav tm="0" fmla="">
                                          <p:val>
                                            <p:strVal val="#ppt_x"/>
                                          </p:val>
                                        </p:tav>
                                        <p:tav tm="100000" fmla="">
                                          <p:val>
                                            <p:strVal val="#ppt_x"/>
                                          </p:val>
                                        </p:tav>
                                      </p:tavLst>
                                    </p:anim>
                                    <p:anim calcmode="lin" valueType="num">
                                      <p:cBhvr additive="base">
                                        <p:cTn id="9" dur="900" decel="100000" fill="hold"/>
                                        <p:tgtEl>
                                          <p:spTgt spid="2"/>
                                        </p:tgtEl>
                                        <p:attrNameLst>
                                          <p:attrName>ppt_y</p:attrName>
                                        </p:attrNameLst>
                                      </p:cBhvr>
                                      <p:tavLst>
                                        <p:tav tm="0" fmla="">
                                          <p:val>
                                            <p:strVal val="#ppt_y+1"/>
                                          </p:val>
                                        </p:tav>
                                        <p:tav tm="100000" fmla="">
                                          <p:val>
                                            <p:strVal val="#ppt_y-.03"/>
                                          </p:val>
                                        </p:tav>
                                      </p:tavLst>
                                    </p:anim>
                                    <p:anim calcmode="lin" valueType="num">
                                      <p:cBhvr additive="base">
                                        <p:cTn id="10" dur="100" accel="100000" fill="hold">
                                          <p:stCondLst>
                                            <p:cond delay="900"/>
                                          </p:stCondLst>
                                        </p:cTn>
                                        <p:tgtEl>
                                          <p:spTgt spid="2"/>
                                        </p:tgtEl>
                                        <p:attrNameLst>
                                          <p:attrName>ppt_y</p:attrName>
                                        </p:attrNameLst>
                                      </p:cBhvr>
                                      <p:tavLst>
                                        <p:tav tm="0" fmla="">
                                          <p:val>
                                            <p:strVal val="#ppt_y-.03"/>
                                          </p:val>
                                        </p:tav>
                                        <p:tav tm="100000" fmla="">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Default Design">
  <a:themeElements>
    <a:clrScheme name="">
      <a:dk1>
        <a:srgbClr val="000000"/>
      </a:dk1>
      <a:lt1>
        <a:srgbClr val="FFFFFF"/>
      </a:lt1>
      <a:dk2>
        <a:srgbClr val="000000"/>
      </a:dk2>
      <a:lt2>
        <a:srgbClr val="808080"/>
      </a:lt2>
      <a:accent1>
        <a:srgbClr val="7DB6EF"/>
      </a:accent1>
      <a:accent2>
        <a:srgbClr val="C0504D"/>
      </a:accent2>
      <a:accent3>
        <a:srgbClr val="FFFFFF"/>
      </a:accent3>
      <a:accent4>
        <a:srgbClr val="000000"/>
      </a:accent4>
      <a:accent5>
        <a:srgbClr val="C0D7F5"/>
      </a:accent5>
      <a:accent6>
        <a:srgbClr val="AC4744"/>
      </a:accent6>
      <a:hlink>
        <a:srgbClr val="0066CC"/>
      </a:hlink>
      <a:folHlink>
        <a:srgbClr val="800080"/>
      </a:folHlink>
    </a:clrScheme>
    <a:fontScheme name="">
      <a:majorFont>
        <a:latin typeface="Arial"/>
        <a:ea typeface="Arial"/>
        <a:cs typeface=""/>
      </a:majorFont>
      <a:minorFont>
        <a:latin typeface="Arial"/>
        <a:ea typeface="Arial"/>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7DB6EF"/>
        </a:accent1>
        <a:accent2>
          <a:srgbClr val="C0504D"/>
        </a:accent2>
        <a:accent3>
          <a:srgbClr val="FFFFFF"/>
        </a:accent3>
        <a:accent4>
          <a:srgbClr val="000000"/>
        </a:accent4>
        <a:accent5>
          <a:srgbClr val="C0D7F5"/>
        </a:accent5>
        <a:accent6>
          <a:srgbClr val="AC4744"/>
        </a:accent6>
        <a:hlink>
          <a:srgbClr val="0066CC"/>
        </a:hlink>
        <a:folHlink>
          <a:srgbClr val="800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Cambria-Calibri">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
  <PresentationFormat>全屏显示(4:3)</PresentationFormat>
  <Paragraphs>0</Paragraphs>
  <Slides>1</Slides>
  <Notes>0</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16</vt:i4>
      </vt:variant>
    </vt:vector>
  </HeadingPairs>
  <TitlesOfParts>
    <vt:vector size="25" baseType="lpstr">
      <vt:lpstr>Arial</vt:lpstr>
      <vt:lpstr>SimSun</vt:lpstr>
      <vt:lpstr>Wingdings</vt:lpstr>
      <vt:lpstr>宋体</vt:lpstr>
      <vt:lpstr>Arial Rounded MT Bold</vt:lpstr>
      <vt:lpstr>黑体</vt:lpstr>
      <vt:lpstr>微软雅黑</vt:lpstr>
      <vt:lpstr>Times New Roman</vt:lpstr>
      <vt:lpstr>Default Design</vt:lpstr>
      <vt:lpstr>儒释道在中国文化中的演绎</vt:lpstr>
      <vt:lpstr>中国文化源远流长、博大精深</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谭凯文</dc:creator>
  <cp:lastModifiedBy>iPad</cp:lastModifiedBy>
  <cp:revision>5</cp:revision>
  <dcterms:created xsi:type="dcterms:W3CDTF">1900-01-01T00:00:00Z</dcterms:created>
  <dcterms:modified xsi:type="dcterms:W3CDTF">1900-01-01T00:00:00Z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3081-11.33.2</vt:lpwstr>
  </property>
  <property fmtid="{D5CDD505-2E9C-101B-9397-08002B2CF9AE}" pid="3" name="ICV">
    <vt:lpwstr>60120EAFF55F131667713A645EEBBBB4_31</vt:lpwstr>
  </property>
</Properties>
</file>